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4"/>
  </p:notes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93" r:id="rId12"/>
    <p:sldId id="272" r:id="rId13"/>
    <p:sldId id="273" r:id="rId14"/>
    <p:sldId id="274" r:id="rId15"/>
    <p:sldId id="275" r:id="rId16"/>
    <p:sldId id="277" r:id="rId17"/>
    <p:sldId id="276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</p:sldIdLst>
  <p:sldSz cx="9144000" cy="6858000" type="screen4x3"/>
  <p:notesSz cx="6858000" cy="9144000"/>
  <p:embeddedFontLst>
    <p:embeddedFont>
      <p:font typeface="Calibri" pitchFamily="34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7AB5"/>
    <a:srgbClr val="E92000"/>
    <a:srgbClr val="7E371C"/>
    <a:srgbClr val="2688E9"/>
    <a:srgbClr val="8F26E9"/>
    <a:srgbClr val="F9ECC4"/>
    <a:srgbClr val="E9B82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24" autoAdjust="0"/>
  </p:normalViewPr>
  <p:slideViewPr>
    <p:cSldViewPr>
      <p:cViewPr varScale="1">
        <p:scale>
          <a:sx n="67" d="100"/>
          <a:sy n="67" d="100"/>
        </p:scale>
        <p:origin x="-119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1.xml"/><Relationship Id="rId2" Type="http://schemas.openxmlformats.org/officeDocument/2006/relationships/slide" Target="slides/slide10.xml"/><Relationship Id="rId1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8F9E7-7536-4A26-BEEB-D32BF2A4E25B}" type="datetimeFigureOut">
              <a:rPr lang="en-US" smtClean="0"/>
              <a:pPr/>
              <a:t>12/17/2014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2F292-B4E8-44A0-8F6E-9483B307D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2F292-B4E8-44A0-8F6E-9483B307D42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0CAAC-3413-4D21-A7E1-B830E3141374}" type="datetimeFigureOut">
              <a:rPr lang="en-US" smtClean="0"/>
              <a:pPr/>
              <a:t>12/17/2014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8CF9-3D06-44C1-8C77-F6E1CAC729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0CAAC-3413-4D21-A7E1-B830E3141374}" type="datetimeFigureOut">
              <a:rPr lang="en-US" smtClean="0"/>
              <a:pPr/>
              <a:t>12/17/2014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8CF9-3D06-44C1-8C77-F6E1CAC729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0CAAC-3413-4D21-A7E1-B830E3141374}" type="datetimeFigureOut">
              <a:rPr lang="en-US" smtClean="0"/>
              <a:pPr/>
              <a:t>12/17/2014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8CF9-3D06-44C1-8C77-F6E1CAC729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0CAAC-3413-4D21-A7E1-B830E3141374}" type="datetimeFigureOut">
              <a:rPr lang="en-US" smtClean="0"/>
              <a:pPr/>
              <a:t>12/17/2014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8CF9-3D06-44C1-8C77-F6E1CAC729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0CAAC-3413-4D21-A7E1-B830E3141374}" type="datetimeFigureOut">
              <a:rPr lang="en-US" smtClean="0"/>
              <a:pPr/>
              <a:t>12/17/2014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8CF9-3D06-44C1-8C77-F6E1CAC729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0CAAC-3413-4D21-A7E1-B830E3141374}" type="datetimeFigureOut">
              <a:rPr lang="en-US" smtClean="0"/>
              <a:pPr/>
              <a:t>12/17/2014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8CF9-3D06-44C1-8C77-F6E1CAC729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0CAAC-3413-4D21-A7E1-B830E3141374}" type="datetimeFigureOut">
              <a:rPr lang="en-US" smtClean="0"/>
              <a:pPr/>
              <a:t>12/17/2014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8CF9-3D06-44C1-8C77-F6E1CAC729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0CAAC-3413-4D21-A7E1-B830E3141374}" type="datetimeFigureOut">
              <a:rPr lang="en-US" smtClean="0"/>
              <a:pPr/>
              <a:t>12/17/2014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8CF9-3D06-44C1-8C77-F6E1CAC729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0CAAC-3413-4D21-A7E1-B830E3141374}" type="datetimeFigureOut">
              <a:rPr lang="en-US" smtClean="0"/>
              <a:pPr/>
              <a:t>12/17/2014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8CF9-3D06-44C1-8C77-F6E1CAC729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0CAAC-3413-4D21-A7E1-B830E3141374}" type="datetimeFigureOut">
              <a:rPr lang="en-US" smtClean="0"/>
              <a:pPr/>
              <a:t>12/17/2014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8CF9-3D06-44C1-8C77-F6E1CAC729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0CAAC-3413-4D21-A7E1-B830E3141374}" type="datetimeFigureOut">
              <a:rPr lang="en-US" smtClean="0"/>
              <a:pPr/>
              <a:t>12/17/2014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8CF9-3D06-44C1-8C77-F6E1CAC729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0CAAC-3413-4D21-A7E1-B830E3141374}" type="datetimeFigureOut">
              <a:rPr lang="en-US" smtClean="0"/>
              <a:pPr/>
              <a:t>12/17/2014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D8CF9-3D06-44C1-8C77-F6E1CAC729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7" Type="http://schemas.openxmlformats.org/officeDocument/2006/relationships/image" Target="../media/image52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3.png"/><Relationship Id="rId7" Type="http://schemas.openxmlformats.org/officeDocument/2006/relationships/image" Target="../media/image62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53.png"/><Relationship Id="rId7" Type="http://schemas.openxmlformats.org/officeDocument/2006/relationships/image" Target="../media/image65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10" Type="http://schemas.openxmlformats.org/officeDocument/2006/relationships/image" Target="../media/image56.png"/><Relationship Id="rId4" Type="http://schemas.openxmlformats.org/officeDocument/2006/relationships/image" Target="../media/image54.png"/><Relationship Id="rId9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3.png"/><Relationship Id="rId7" Type="http://schemas.openxmlformats.org/officeDocument/2006/relationships/image" Target="../media/image69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54.png"/><Relationship Id="rId9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7.png"/><Relationship Id="rId7" Type="http://schemas.openxmlformats.org/officeDocument/2006/relationships/image" Target="../media/image98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6.gif"/><Relationship Id="rId9" Type="http://schemas.openxmlformats.org/officeDocument/2006/relationships/image" Target="../media/image10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1.png"/><Relationship Id="rId7" Type="http://schemas.openxmlformats.org/officeDocument/2006/relationships/image" Target="../media/image108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Relationship Id="rId9" Type="http://schemas.openxmlformats.org/officeDocument/2006/relationships/image" Target="../media/image1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2.png"/><Relationship Id="rId7" Type="http://schemas.openxmlformats.org/officeDocument/2006/relationships/image" Target="../media/image111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6.gif"/><Relationship Id="rId9" Type="http://schemas.openxmlformats.org/officeDocument/2006/relationships/image" Target="../media/image1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7" Type="http://schemas.openxmlformats.org/officeDocument/2006/relationships/image" Target="../media/image132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10" Type="http://schemas.openxmlformats.org/officeDocument/2006/relationships/image" Target="../media/image149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hyperlink" Target="http://islamhouse.com/" TargetMode="External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152.png"/><Relationship Id="rId10" Type="http://schemas.openxmlformats.org/officeDocument/2006/relationships/image" Target="../media/image157.png"/><Relationship Id="rId4" Type="http://schemas.openxmlformats.org/officeDocument/2006/relationships/image" Target="../media/image1.png"/><Relationship Id="rId9" Type="http://schemas.openxmlformats.org/officeDocument/2006/relationships/image" Target="../media/image1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gif"/><Relationship Id="rId7" Type="http://schemas.openxmlformats.org/officeDocument/2006/relationships/image" Target="../media/image36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92000" y="5949280"/>
            <a:ext cx="3960000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mous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5819008"/>
            <a:ext cx="1846720" cy="634328"/>
          </a:xfrm>
          <a:prstGeom prst="rect">
            <a:avLst/>
          </a:prstGeom>
        </p:spPr>
      </p:pic>
      <p:pic>
        <p:nvPicPr>
          <p:cNvPr id="12" name="Picture 11" descr="0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14675" y="2132856"/>
            <a:ext cx="2914650" cy="752475"/>
          </a:xfrm>
          <a:prstGeom prst="rect">
            <a:avLst/>
          </a:prstGeom>
        </p:spPr>
      </p:pic>
      <p:pic>
        <p:nvPicPr>
          <p:cNvPr id="15" name="Picture 14" descr="glob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95936" y="1844824"/>
            <a:ext cx="1152128" cy="1148043"/>
          </a:xfrm>
          <a:prstGeom prst="rect">
            <a:avLst/>
          </a:prstGeom>
        </p:spPr>
      </p:pic>
      <p:pic>
        <p:nvPicPr>
          <p:cNvPr id="14" name="Picture 13" descr="0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45417" y="2852936"/>
            <a:ext cx="5053167" cy="15421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03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35461" y="4509120"/>
            <a:ext cx="7473079" cy="76803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6 L 0 -0.1465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3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07407E-6 L 0.40313 4.07407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5" name="Picture 9" descr="C:\Program Files (x86)\Microsoft Office\MEDIA\OFFICE12\Bullets\BD10265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653220" y="3669444"/>
            <a:ext cx="4895527" cy="94158"/>
          </a:xfrm>
          <a:prstGeom prst="rect">
            <a:avLst/>
          </a:prstGeom>
          <a:noFill/>
        </p:spPr>
      </p:pic>
      <p:pic>
        <p:nvPicPr>
          <p:cNvPr id="14" name="Picture 13" descr="3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268760"/>
            <a:ext cx="7546225" cy="4870302"/>
          </a:xfrm>
          <a:prstGeom prst="rect">
            <a:avLst/>
          </a:prstGeom>
        </p:spPr>
      </p:pic>
      <p:pic>
        <p:nvPicPr>
          <p:cNvPr id="16" name="Picture 15" descr="4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2132856"/>
            <a:ext cx="5790722" cy="56688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L 0.13646 1.8518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5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1188536" y="3356888"/>
            <a:ext cx="1944000" cy="72000"/>
          </a:xfrm>
          <a:prstGeom prst="rect">
            <a:avLst/>
          </a:prstGeom>
          <a:noFill/>
        </p:spPr>
      </p:pic>
      <p:pic>
        <p:nvPicPr>
          <p:cNvPr id="12" name="Picture 11" descr="2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4341567"/>
            <a:ext cx="2934469" cy="1959022"/>
          </a:xfrm>
          <a:prstGeom prst="rect">
            <a:avLst/>
          </a:prstGeom>
        </p:spPr>
      </p:pic>
      <p:pic>
        <p:nvPicPr>
          <p:cNvPr id="14" name="Picture 13" descr="4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2492896"/>
            <a:ext cx="7046394" cy="591263"/>
          </a:xfrm>
          <a:prstGeom prst="rect">
            <a:avLst/>
          </a:prstGeom>
        </p:spPr>
      </p:pic>
      <p:pic>
        <p:nvPicPr>
          <p:cNvPr id="16" name="Picture 15" descr="4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3608" y="2924944"/>
            <a:ext cx="7046394" cy="591263"/>
          </a:xfrm>
          <a:prstGeom prst="rect">
            <a:avLst/>
          </a:prstGeom>
        </p:spPr>
      </p:pic>
      <p:pic>
        <p:nvPicPr>
          <p:cNvPr id="19" name="Picture 18" descr="4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3608" y="3356992"/>
            <a:ext cx="7046394" cy="591263"/>
          </a:xfrm>
          <a:prstGeom prst="rect">
            <a:avLst/>
          </a:prstGeom>
        </p:spPr>
      </p:pic>
      <p:pic>
        <p:nvPicPr>
          <p:cNvPr id="22" name="Picture 21" descr="4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43608" y="3789040"/>
            <a:ext cx="7046394" cy="55469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07407E-6 L 0.13767 4.0740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5" name="Picture 9" descr="C:\Program Files (x86)\Microsoft Office\MEDIA\OFFICE12\Bullets\BD10265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388649" y="4124954"/>
            <a:ext cx="4356000" cy="83774"/>
          </a:xfrm>
          <a:prstGeom prst="rect">
            <a:avLst/>
          </a:prstGeom>
          <a:noFill/>
        </p:spPr>
      </p:pic>
      <p:pic>
        <p:nvPicPr>
          <p:cNvPr id="14" name="Picture 13" descr="lamartin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060848"/>
            <a:ext cx="1633795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 descr="histoir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509119"/>
            <a:ext cx="1440160" cy="196461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9" name="Picture 18" descr="4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052736"/>
            <a:ext cx="7015916" cy="518117"/>
          </a:xfrm>
          <a:prstGeom prst="rect">
            <a:avLst/>
          </a:prstGeom>
        </p:spPr>
      </p:pic>
      <p:pic>
        <p:nvPicPr>
          <p:cNvPr id="23" name="Picture 22" descr="4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1484784"/>
            <a:ext cx="7015916" cy="487640"/>
          </a:xfrm>
          <a:prstGeom prst="rect">
            <a:avLst/>
          </a:prstGeom>
        </p:spPr>
      </p:pic>
      <p:pic>
        <p:nvPicPr>
          <p:cNvPr id="24" name="Picture 23" descr="47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29147" y="1988840"/>
            <a:ext cx="7015916" cy="2048087"/>
          </a:xfrm>
          <a:prstGeom prst="rect">
            <a:avLst/>
          </a:prstGeom>
        </p:spPr>
      </p:pic>
      <p:pic>
        <p:nvPicPr>
          <p:cNvPr id="25" name="Picture 24" descr="48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29147" y="4035338"/>
            <a:ext cx="7107349" cy="1627498"/>
          </a:xfrm>
          <a:prstGeom prst="rect">
            <a:avLst/>
          </a:prstGeom>
        </p:spPr>
      </p:pic>
      <p:pic>
        <p:nvPicPr>
          <p:cNvPr id="26" name="Picture 25" descr="49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29147" y="5517232"/>
            <a:ext cx="1359296" cy="57297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59259E-6 L 0.23177 2.59259E-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23" name="Picture 9" descr="C:\Program Files (x86)\Microsoft Office\MEDIA\OFFICE12\Bullets\BD10265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38778" y="4124954"/>
            <a:ext cx="4356000" cy="83774"/>
          </a:xfrm>
          <a:prstGeom prst="rect">
            <a:avLst/>
          </a:prstGeom>
          <a:noFill/>
        </p:spPr>
      </p:pic>
      <p:pic>
        <p:nvPicPr>
          <p:cNvPr id="25" name="Picture 24" descr="lamartin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060848"/>
            <a:ext cx="1633795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5" descr="histoir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509119"/>
            <a:ext cx="1440160" cy="196461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6" name="Picture 15" descr="5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79712" y="2060848"/>
            <a:ext cx="6656282" cy="1682357"/>
          </a:xfrm>
          <a:prstGeom prst="rect">
            <a:avLst/>
          </a:prstGeom>
        </p:spPr>
      </p:pic>
      <p:pic>
        <p:nvPicPr>
          <p:cNvPr id="19" name="Picture 18" descr="5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79712" y="3656686"/>
            <a:ext cx="6656282" cy="1255672"/>
          </a:xfrm>
          <a:prstGeom prst="rect">
            <a:avLst/>
          </a:prstGeom>
        </p:spPr>
      </p:pic>
      <p:pic>
        <p:nvPicPr>
          <p:cNvPr id="24" name="Picture 23" descr="5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79712" y="4825838"/>
            <a:ext cx="6698951" cy="1627498"/>
          </a:xfrm>
          <a:prstGeom prst="rect">
            <a:avLst/>
          </a:prstGeom>
        </p:spPr>
      </p:pic>
      <p:pic>
        <p:nvPicPr>
          <p:cNvPr id="27" name="Picture 26" descr="45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1520" y="1052736"/>
            <a:ext cx="7015916" cy="518117"/>
          </a:xfrm>
          <a:prstGeom prst="rect">
            <a:avLst/>
          </a:prstGeom>
        </p:spPr>
      </p:pic>
      <p:pic>
        <p:nvPicPr>
          <p:cNvPr id="28" name="Picture 27" descr="4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1520" y="1484784"/>
            <a:ext cx="7015916" cy="48764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22" name="Picture 9" descr="C:\Program Files (x86)\Microsoft Office\MEDIA\OFFICE12\Bullets\BD10265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38778" y="4124954"/>
            <a:ext cx="4356000" cy="83774"/>
          </a:xfrm>
          <a:prstGeom prst="rect">
            <a:avLst/>
          </a:prstGeom>
          <a:noFill/>
        </p:spPr>
      </p:pic>
      <p:pic>
        <p:nvPicPr>
          <p:cNvPr id="23" name="Picture 22" descr="lamartin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060848"/>
            <a:ext cx="1633795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24" descr="histoir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509119"/>
            <a:ext cx="1440160" cy="196461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6" name="Picture 25" descr="5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79712" y="1844824"/>
            <a:ext cx="7089062" cy="1682357"/>
          </a:xfrm>
          <a:prstGeom prst="rect">
            <a:avLst/>
          </a:prstGeom>
        </p:spPr>
      </p:pic>
      <p:pic>
        <p:nvPicPr>
          <p:cNvPr id="27" name="Picture 26" descr="5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79712" y="3377419"/>
            <a:ext cx="7089062" cy="1255672"/>
          </a:xfrm>
          <a:prstGeom prst="rect">
            <a:avLst/>
          </a:prstGeom>
        </p:spPr>
      </p:pic>
      <p:pic>
        <p:nvPicPr>
          <p:cNvPr id="28" name="Picture 27" descr="55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79712" y="5589240"/>
            <a:ext cx="7089062" cy="889942"/>
          </a:xfrm>
          <a:prstGeom prst="rect">
            <a:avLst/>
          </a:prstGeom>
        </p:spPr>
      </p:pic>
      <p:pic>
        <p:nvPicPr>
          <p:cNvPr id="29" name="Picture 28" descr="5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79712" y="4483329"/>
            <a:ext cx="7095158" cy="1255672"/>
          </a:xfrm>
          <a:prstGeom prst="rect">
            <a:avLst/>
          </a:prstGeom>
        </p:spPr>
      </p:pic>
      <p:pic>
        <p:nvPicPr>
          <p:cNvPr id="32" name="Picture 31" descr="4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1520" y="1052736"/>
            <a:ext cx="7015916" cy="518117"/>
          </a:xfrm>
          <a:prstGeom prst="rect">
            <a:avLst/>
          </a:prstGeom>
        </p:spPr>
      </p:pic>
      <p:pic>
        <p:nvPicPr>
          <p:cNvPr id="33" name="Picture 32" descr="46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1520" y="1484784"/>
            <a:ext cx="7015916" cy="48764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22" name="Picture 9" descr="C:\Program Files (x86)\Microsoft Office\MEDIA\OFFICE12\Bullets\BD10265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38778" y="4124954"/>
            <a:ext cx="4356000" cy="83774"/>
          </a:xfrm>
          <a:prstGeom prst="rect">
            <a:avLst/>
          </a:prstGeom>
          <a:noFill/>
        </p:spPr>
      </p:pic>
      <p:pic>
        <p:nvPicPr>
          <p:cNvPr id="26" name="Picture 25" descr="lamartin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060848"/>
            <a:ext cx="1633795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 descr="histoir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509119"/>
            <a:ext cx="1440160" cy="196461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Picture 14" descr="5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79712" y="2060848"/>
            <a:ext cx="6485608" cy="3157467"/>
          </a:xfrm>
          <a:prstGeom prst="rect">
            <a:avLst/>
          </a:prstGeom>
        </p:spPr>
      </p:pic>
      <p:pic>
        <p:nvPicPr>
          <p:cNvPr id="16" name="Picture 15" descr="5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71800" y="3573016"/>
            <a:ext cx="1560447" cy="518117"/>
          </a:xfrm>
          <a:prstGeom prst="rect">
            <a:avLst/>
          </a:prstGeom>
        </p:spPr>
      </p:pic>
      <p:pic>
        <p:nvPicPr>
          <p:cNvPr id="23" name="Picture 22" descr="59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79712" y="5085184"/>
            <a:ext cx="6516086" cy="743651"/>
          </a:xfrm>
          <a:prstGeom prst="rect">
            <a:avLst/>
          </a:prstGeom>
        </p:spPr>
      </p:pic>
      <p:pic>
        <p:nvPicPr>
          <p:cNvPr id="24" name="Picture 23" descr="45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1520" y="1052736"/>
            <a:ext cx="7015916" cy="518117"/>
          </a:xfrm>
          <a:prstGeom prst="rect">
            <a:avLst/>
          </a:prstGeom>
        </p:spPr>
      </p:pic>
      <p:pic>
        <p:nvPicPr>
          <p:cNvPr id="25" name="Picture 24" descr="4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1520" y="1484784"/>
            <a:ext cx="7015916" cy="48764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5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628536" y="4004800"/>
            <a:ext cx="4824000" cy="72000"/>
          </a:xfrm>
          <a:prstGeom prst="rect">
            <a:avLst/>
          </a:prstGeom>
          <a:noFill/>
        </p:spPr>
      </p:pic>
      <p:pic>
        <p:nvPicPr>
          <p:cNvPr id="14" name="Picture 13" descr="6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124744"/>
            <a:ext cx="5406705" cy="481544"/>
          </a:xfrm>
          <a:prstGeom prst="rect">
            <a:avLst/>
          </a:prstGeom>
        </p:spPr>
      </p:pic>
      <p:pic>
        <p:nvPicPr>
          <p:cNvPr id="16" name="Picture 15" descr="6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1700808"/>
            <a:ext cx="7564511" cy="1621402"/>
          </a:xfrm>
          <a:prstGeom prst="rect">
            <a:avLst/>
          </a:prstGeom>
        </p:spPr>
      </p:pic>
      <p:pic>
        <p:nvPicPr>
          <p:cNvPr id="19" name="Picture 18" descr="6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59632" y="3192269"/>
            <a:ext cx="7284118" cy="585168"/>
          </a:xfrm>
          <a:prstGeom prst="rect">
            <a:avLst/>
          </a:prstGeom>
        </p:spPr>
      </p:pic>
      <p:pic>
        <p:nvPicPr>
          <p:cNvPr id="22" name="Picture 21" descr="6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59632" y="3647496"/>
            <a:ext cx="7284118" cy="585168"/>
          </a:xfrm>
          <a:prstGeom prst="rect">
            <a:avLst/>
          </a:prstGeom>
        </p:spPr>
      </p:pic>
      <p:pic>
        <p:nvPicPr>
          <p:cNvPr id="23" name="Picture 22" descr="6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59632" y="4102723"/>
            <a:ext cx="7284118" cy="585168"/>
          </a:xfrm>
          <a:prstGeom prst="rect">
            <a:avLst/>
          </a:prstGeom>
        </p:spPr>
      </p:pic>
      <p:pic>
        <p:nvPicPr>
          <p:cNvPr id="24" name="Picture 23" descr="65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59632" y="4557950"/>
            <a:ext cx="7284118" cy="585168"/>
          </a:xfrm>
          <a:prstGeom prst="rect">
            <a:avLst/>
          </a:prstGeom>
        </p:spPr>
      </p:pic>
      <p:pic>
        <p:nvPicPr>
          <p:cNvPr id="25" name="Picture 24" descr="6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59632" y="5013176"/>
            <a:ext cx="7668135" cy="126176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7 L 0.15347 -3.7037E-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0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628536" y="4004800"/>
            <a:ext cx="4824000" cy="72000"/>
          </a:xfrm>
          <a:prstGeom prst="rect">
            <a:avLst/>
          </a:prstGeom>
          <a:noFill/>
        </p:spPr>
      </p:pic>
      <p:pic>
        <p:nvPicPr>
          <p:cNvPr id="12" name="Picture 11" descr="6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729494"/>
            <a:ext cx="7156113" cy="1645784"/>
          </a:xfrm>
          <a:prstGeom prst="rect">
            <a:avLst/>
          </a:prstGeom>
        </p:spPr>
      </p:pic>
      <p:pic>
        <p:nvPicPr>
          <p:cNvPr id="14" name="Picture 13" descr="6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3289654"/>
            <a:ext cx="7089062" cy="1261768"/>
          </a:xfrm>
          <a:prstGeom prst="rect">
            <a:avLst/>
          </a:prstGeom>
        </p:spPr>
      </p:pic>
      <p:pic>
        <p:nvPicPr>
          <p:cNvPr id="15" name="Picture 14" descr="6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4465798"/>
            <a:ext cx="7089062" cy="162749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7 L 0.14566 -3.7037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5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3041834" y="3626011"/>
            <a:ext cx="5652000" cy="73403"/>
          </a:xfrm>
          <a:prstGeom prst="rect">
            <a:avLst/>
          </a:prstGeom>
          <a:noFill/>
        </p:spPr>
      </p:pic>
      <p:pic>
        <p:nvPicPr>
          <p:cNvPr id="10" name="Picture 9" descr="7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980728"/>
            <a:ext cx="7089062" cy="536404"/>
          </a:xfrm>
          <a:prstGeom prst="rect">
            <a:avLst/>
          </a:prstGeom>
        </p:spPr>
      </p:pic>
      <p:pic>
        <p:nvPicPr>
          <p:cNvPr id="12" name="Picture 11" descr="7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1387671"/>
            <a:ext cx="6997630" cy="579072"/>
          </a:xfrm>
          <a:prstGeom prst="rect">
            <a:avLst/>
          </a:prstGeom>
        </p:spPr>
      </p:pic>
      <p:pic>
        <p:nvPicPr>
          <p:cNvPr id="14" name="Picture 13" descr="7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47664" y="1765274"/>
            <a:ext cx="6997630" cy="579072"/>
          </a:xfrm>
          <a:prstGeom prst="rect">
            <a:avLst/>
          </a:prstGeom>
        </p:spPr>
      </p:pic>
      <p:pic>
        <p:nvPicPr>
          <p:cNvPr id="16" name="Picture 15" descr="7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47664" y="2142877"/>
            <a:ext cx="6997630" cy="579072"/>
          </a:xfrm>
          <a:prstGeom prst="rect">
            <a:avLst/>
          </a:prstGeom>
        </p:spPr>
      </p:pic>
      <p:pic>
        <p:nvPicPr>
          <p:cNvPr id="19" name="Picture 18" descr="7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47664" y="2520480"/>
            <a:ext cx="6997630" cy="579072"/>
          </a:xfrm>
          <a:prstGeom prst="rect">
            <a:avLst/>
          </a:prstGeom>
        </p:spPr>
      </p:pic>
      <p:pic>
        <p:nvPicPr>
          <p:cNvPr id="22" name="Picture 21" descr="75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47664" y="2898083"/>
            <a:ext cx="6997630" cy="579072"/>
          </a:xfrm>
          <a:prstGeom prst="rect">
            <a:avLst/>
          </a:prstGeom>
        </p:spPr>
      </p:pic>
      <p:pic>
        <p:nvPicPr>
          <p:cNvPr id="23" name="Picture 22" descr="7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47664" y="3275686"/>
            <a:ext cx="6997630" cy="579072"/>
          </a:xfrm>
          <a:prstGeom prst="rect">
            <a:avLst/>
          </a:prstGeom>
        </p:spPr>
      </p:pic>
      <p:pic>
        <p:nvPicPr>
          <p:cNvPr id="24" name="Picture 23" descr="77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47664" y="3653289"/>
            <a:ext cx="6997630" cy="579072"/>
          </a:xfrm>
          <a:prstGeom prst="rect">
            <a:avLst/>
          </a:prstGeom>
        </p:spPr>
      </p:pic>
      <p:pic>
        <p:nvPicPr>
          <p:cNvPr id="25" name="Picture 24" descr="78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547664" y="4030892"/>
            <a:ext cx="6997630" cy="579072"/>
          </a:xfrm>
          <a:prstGeom prst="rect">
            <a:avLst/>
          </a:prstGeom>
        </p:spPr>
      </p:pic>
      <p:pic>
        <p:nvPicPr>
          <p:cNvPr id="26" name="Picture 25" descr="79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547664" y="4509120"/>
            <a:ext cx="7089062" cy="518117"/>
          </a:xfrm>
          <a:prstGeom prst="rect">
            <a:avLst/>
          </a:prstGeom>
        </p:spPr>
      </p:pic>
      <p:pic>
        <p:nvPicPr>
          <p:cNvPr id="27" name="Picture 26" descr="80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547664" y="4897846"/>
            <a:ext cx="7253641" cy="162749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44444E-6 L 0.19288 -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4" name="Picture 9" descr="C:\Program Files (x86)\Microsoft Office\MEDIA\OFFICE12\Bullets\BD10265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388649" y="4124954"/>
            <a:ext cx="4356000" cy="83774"/>
          </a:xfrm>
          <a:prstGeom prst="rect">
            <a:avLst/>
          </a:prstGeom>
          <a:noFill/>
        </p:spPr>
      </p:pic>
      <p:pic>
        <p:nvPicPr>
          <p:cNvPr id="16" name="Picture 15" descr="gandh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060848"/>
            <a:ext cx="1528471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 descr="8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980728"/>
            <a:ext cx="7089062" cy="542499"/>
          </a:xfrm>
          <a:prstGeom prst="rect">
            <a:avLst/>
          </a:prstGeom>
        </p:spPr>
      </p:pic>
      <p:pic>
        <p:nvPicPr>
          <p:cNvPr id="22" name="Picture 21" descr="8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1340768"/>
            <a:ext cx="7089062" cy="579072"/>
          </a:xfrm>
          <a:prstGeom prst="rect">
            <a:avLst/>
          </a:prstGeom>
        </p:spPr>
      </p:pic>
      <p:pic>
        <p:nvPicPr>
          <p:cNvPr id="23" name="Picture 22" descr="8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33028" y="1988840"/>
            <a:ext cx="7210972" cy="944802"/>
          </a:xfrm>
          <a:prstGeom prst="rect">
            <a:avLst/>
          </a:prstGeom>
        </p:spPr>
      </p:pic>
      <p:pic>
        <p:nvPicPr>
          <p:cNvPr id="24" name="Picture 23" descr="8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33028" y="2924944"/>
            <a:ext cx="6887911" cy="2736878"/>
          </a:xfrm>
          <a:prstGeom prst="rect">
            <a:avLst/>
          </a:prstGeom>
        </p:spPr>
      </p:pic>
      <p:pic>
        <p:nvPicPr>
          <p:cNvPr id="25" name="Picture 24" descr="85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33028" y="5517232"/>
            <a:ext cx="6802574" cy="57297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59259E-6 L 0.23177 2.59259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033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1116636" y="4057912"/>
            <a:ext cx="1800201" cy="72000"/>
          </a:xfrm>
          <a:prstGeom prst="rect">
            <a:avLst/>
          </a:prstGeom>
          <a:noFill/>
        </p:spPr>
      </p:pic>
      <p:pic>
        <p:nvPicPr>
          <p:cNvPr id="22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846536" y="2294806"/>
            <a:ext cx="1260000" cy="72000"/>
          </a:xfrm>
          <a:prstGeom prst="rect">
            <a:avLst/>
          </a:prstGeom>
          <a:noFill/>
        </p:spPr>
      </p:pic>
      <p:pic>
        <p:nvPicPr>
          <p:cNvPr id="23" name="Picture 22" descr="boo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501008"/>
            <a:ext cx="1680736" cy="1224136"/>
          </a:xfrm>
          <a:prstGeom prst="rect">
            <a:avLst/>
          </a:prstGeom>
          <a:effectLst>
            <a:outerShdw blurRad="139700" dist="139700" dir="2100000" algn="ctr" rotWithShape="0">
              <a:schemeClr val="tx1">
                <a:alpha val="25000"/>
              </a:schemeClr>
            </a:outerShdw>
          </a:effectLst>
        </p:spPr>
      </p:pic>
      <p:pic>
        <p:nvPicPr>
          <p:cNvPr id="19" name="Picture 18" descr="0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1628800"/>
            <a:ext cx="6461226" cy="871656"/>
          </a:xfrm>
          <a:prstGeom prst="rect">
            <a:avLst/>
          </a:prstGeom>
        </p:spPr>
      </p:pic>
      <p:pic>
        <p:nvPicPr>
          <p:cNvPr id="24" name="Picture 23" descr="0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2060848"/>
            <a:ext cx="6461226" cy="560786"/>
          </a:xfrm>
          <a:prstGeom prst="rect">
            <a:avLst/>
          </a:prstGeom>
        </p:spPr>
      </p:pic>
      <p:pic>
        <p:nvPicPr>
          <p:cNvPr id="26" name="Picture 25" descr="0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1560" y="2492896"/>
            <a:ext cx="6461226" cy="591263"/>
          </a:xfrm>
          <a:prstGeom prst="rect">
            <a:avLst/>
          </a:prstGeom>
        </p:spPr>
      </p:pic>
      <p:pic>
        <p:nvPicPr>
          <p:cNvPr id="27" name="Picture 26" descr="07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67744" y="3140968"/>
            <a:ext cx="6461226" cy="560786"/>
          </a:xfrm>
          <a:prstGeom prst="rect">
            <a:avLst/>
          </a:prstGeom>
        </p:spPr>
      </p:pic>
      <p:pic>
        <p:nvPicPr>
          <p:cNvPr id="28" name="Picture 27" descr="08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67744" y="3573016"/>
            <a:ext cx="6461226" cy="591263"/>
          </a:xfrm>
          <a:prstGeom prst="rect">
            <a:avLst/>
          </a:prstGeom>
        </p:spPr>
      </p:pic>
      <p:pic>
        <p:nvPicPr>
          <p:cNvPr id="29" name="Picture 28" descr="09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67744" y="4005064"/>
            <a:ext cx="6461226" cy="560786"/>
          </a:xfrm>
          <a:prstGeom prst="rect">
            <a:avLst/>
          </a:prstGeom>
        </p:spPr>
      </p:pic>
      <p:pic>
        <p:nvPicPr>
          <p:cNvPr id="30" name="Picture 29" descr="10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267744" y="4437112"/>
            <a:ext cx="6461226" cy="591263"/>
          </a:xfrm>
          <a:prstGeom prst="rect">
            <a:avLst/>
          </a:prstGeom>
        </p:spPr>
      </p:pic>
      <p:pic>
        <p:nvPicPr>
          <p:cNvPr id="31" name="Picture 30" descr="11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156176" y="5013176"/>
            <a:ext cx="2102946" cy="56078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81481E-6 L 0.09045 -4.8148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7.40741E-7 L 0.2717 -7.40741E-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9" name="Picture 18" descr="gandh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060848"/>
            <a:ext cx="1528471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 descr="young-indi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501008"/>
            <a:ext cx="3945512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 flipV="1">
            <a:off x="-214891" y="4112841"/>
            <a:ext cx="4320000" cy="72000"/>
          </a:xfrm>
          <a:prstGeom prst="rect">
            <a:avLst/>
          </a:prstGeom>
          <a:noFill/>
        </p:spPr>
      </p:pic>
      <p:pic>
        <p:nvPicPr>
          <p:cNvPr id="15" name="Picture 14" descr="8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980728"/>
            <a:ext cx="7089062" cy="542499"/>
          </a:xfrm>
          <a:prstGeom prst="rect">
            <a:avLst/>
          </a:prstGeom>
        </p:spPr>
      </p:pic>
      <p:pic>
        <p:nvPicPr>
          <p:cNvPr id="16" name="Picture 15" descr="8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1340768"/>
            <a:ext cx="7089062" cy="579072"/>
          </a:xfrm>
          <a:prstGeom prst="rect">
            <a:avLst/>
          </a:prstGeom>
        </p:spPr>
      </p:pic>
      <p:pic>
        <p:nvPicPr>
          <p:cNvPr id="23" name="Picture 22" descr="8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79712" y="2132856"/>
            <a:ext cx="6796479" cy="944802"/>
          </a:xfrm>
          <a:prstGeom prst="rect">
            <a:avLst/>
          </a:prstGeom>
        </p:spPr>
      </p:pic>
      <p:pic>
        <p:nvPicPr>
          <p:cNvPr id="24" name="Picture 23" descr="8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79712" y="3015075"/>
            <a:ext cx="5656621" cy="1261768"/>
          </a:xfrm>
          <a:prstGeom prst="rect">
            <a:avLst/>
          </a:prstGeom>
        </p:spPr>
      </p:pic>
      <p:pic>
        <p:nvPicPr>
          <p:cNvPr id="26" name="Picture 25" descr="88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79712" y="4214260"/>
            <a:ext cx="5613952" cy="43887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9" descr="C:\Program Files (x86)\Microsoft Office\MEDIA\OFFICE12\Bullets\BD10265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388649" y="4124953"/>
            <a:ext cx="4356000" cy="83774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22" name="Picture 21" descr="carly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060848"/>
            <a:ext cx="1584176" cy="2332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2" descr="her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4509120"/>
            <a:ext cx="1371013" cy="1872208"/>
          </a:xfrm>
          <a:prstGeom prst="rect">
            <a:avLst/>
          </a:prstGeom>
        </p:spPr>
      </p:pic>
      <p:pic>
        <p:nvPicPr>
          <p:cNvPr id="19" name="Picture 18" descr="8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1124744"/>
            <a:ext cx="7662039" cy="518117"/>
          </a:xfrm>
          <a:prstGeom prst="rect">
            <a:avLst/>
          </a:prstGeom>
        </p:spPr>
      </p:pic>
      <p:pic>
        <p:nvPicPr>
          <p:cNvPr id="24" name="Picture 23" descr="9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1556792"/>
            <a:ext cx="7662039" cy="493735"/>
          </a:xfrm>
          <a:prstGeom prst="rect">
            <a:avLst/>
          </a:prstGeom>
        </p:spPr>
      </p:pic>
      <p:pic>
        <p:nvPicPr>
          <p:cNvPr id="26" name="Picture 25" descr="9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22646" y="1916832"/>
            <a:ext cx="6753810" cy="1682357"/>
          </a:xfrm>
          <a:prstGeom prst="rect">
            <a:avLst/>
          </a:prstGeom>
        </p:spPr>
      </p:pic>
      <p:pic>
        <p:nvPicPr>
          <p:cNvPr id="27" name="Picture 26" descr="9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22646" y="3504016"/>
            <a:ext cx="6583136" cy="524213"/>
          </a:xfrm>
          <a:prstGeom prst="rect">
            <a:avLst/>
          </a:prstGeom>
        </p:spPr>
      </p:pic>
      <p:pic>
        <p:nvPicPr>
          <p:cNvPr id="28" name="Picture 27" descr="9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22646" y="3933056"/>
            <a:ext cx="6449035" cy="241991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59259E-6 L 0.23177 2.59259E-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6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14891" y="4112841"/>
            <a:ext cx="4320000" cy="72000"/>
          </a:xfrm>
          <a:prstGeom prst="rect">
            <a:avLst/>
          </a:prstGeom>
          <a:noFill/>
        </p:spPr>
      </p:pic>
      <p:pic>
        <p:nvPicPr>
          <p:cNvPr id="19" name="Picture 18" descr="carly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060848"/>
            <a:ext cx="1584176" cy="2332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 descr="her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4509120"/>
            <a:ext cx="1371013" cy="1872208"/>
          </a:xfrm>
          <a:prstGeom prst="rect">
            <a:avLst/>
          </a:prstGeom>
        </p:spPr>
      </p:pic>
      <p:pic>
        <p:nvPicPr>
          <p:cNvPr id="15" name="Picture 14" descr="8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1124744"/>
            <a:ext cx="7662039" cy="518117"/>
          </a:xfrm>
          <a:prstGeom prst="rect">
            <a:avLst/>
          </a:prstGeom>
        </p:spPr>
      </p:pic>
      <p:pic>
        <p:nvPicPr>
          <p:cNvPr id="23" name="Picture 22" descr="9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1556792"/>
            <a:ext cx="7662039" cy="493735"/>
          </a:xfrm>
          <a:prstGeom prst="rect">
            <a:avLst/>
          </a:prstGeom>
        </p:spPr>
      </p:pic>
      <p:pic>
        <p:nvPicPr>
          <p:cNvPr id="24" name="Picture 23" descr="9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79712" y="2060848"/>
            <a:ext cx="7174399" cy="1682357"/>
          </a:xfrm>
          <a:prstGeom prst="rect">
            <a:avLst/>
          </a:prstGeom>
        </p:spPr>
      </p:pic>
      <p:pic>
        <p:nvPicPr>
          <p:cNvPr id="25" name="Picture 24" descr="95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79712" y="3573180"/>
            <a:ext cx="7015916" cy="889942"/>
          </a:xfrm>
          <a:prstGeom prst="rect">
            <a:avLst/>
          </a:prstGeom>
        </p:spPr>
      </p:pic>
      <p:pic>
        <p:nvPicPr>
          <p:cNvPr id="26" name="Picture 25" descr="9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79712" y="4293096"/>
            <a:ext cx="7162208" cy="199322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9" name="Picture 18" descr="carly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060848"/>
            <a:ext cx="1584176" cy="2332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 descr="her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509120"/>
            <a:ext cx="1371013" cy="1872208"/>
          </a:xfrm>
          <a:prstGeom prst="rect">
            <a:avLst/>
          </a:prstGeom>
        </p:spPr>
      </p:pic>
      <p:pic>
        <p:nvPicPr>
          <p:cNvPr id="23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 flipV="1">
            <a:off x="-214891" y="4112841"/>
            <a:ext cx="4320000" cy="72000"/>
          </a:xfrm>
          <a:prstGeom prst="rect">
            <a:avLst/>
          </a:prstGeom>
          <a:noFill/>
        </p:spPr>
      </p:pic>
      <p:pic>
        <p:nvPicPr>
          <p:cNvPr id="15" name="Picture 14" descr="8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1124744"/>
            <a:ext cx="7662039" cy="518117"/>
          </a:xfrm>
          <a:prstGeom prst="rect">
            <a:avLst/>
          </a:prstGeom>
        </p:spPr>
      </p:pic>
      <p:pic>
        <p:nvPicPr>
          <p:cNvPr id="16" name="Picture 15" descr="9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1556792"/>
            <a:ext cx="7662039" cy="493735"/>
          </a:xfrm>
          <a:prstGeom prst="rect">
            <a:avLst/>
          </a:prstGeom>
        </p:spPr>
      </p:pic>
      <p:pic>
        <p:nvPicPr>
          <p:cNvPr id="24" name="Picture 23" descr="97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79712" y="2204864"/>
            <a:ext cx="6150356" cy="1310532"/>
          </a:xfrm>
          <a:prstGeom prst="rect">
            <a:avLst/>
          </a:prstGeom>
        </p:spPr>
      </p:pic>
      <p:pic>
        <p:nvPicPr>
          <p:cNvPr id="25" name="Picture 24" descr="98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79712" y="3456430"/>
            <a:ext cx="6363698" cy="1255672"/>
          </a:xfrm>
          <a:prstGeom prst="rect">
            <a:avLst/>
          </a:prstGeom>
        </p:spPr>
      </p:pic>
      <p:pic>
        <p:nvPicPr>
          <p:cNvPr id="26" name="Picture 25" descr="99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79712" y="4653136"/>
            <a:ext cx="6193024" cy="43887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4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1458536" y="3807392"/>
            <a:ext cx="2484000" cy="72000"/>
          </a:xfrm>
          <a:prstGeom prst="rect">
            <a:avLst/>
          </a:prstGeom>
          <a:noFill/>
        </p:spPr>
      </p:pic>
      <p:pic>
        <p:nvPicPr>
          <p:cNvPr id="16" name="Picture 15" descr="DIWAN CHAND SHARM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852936"/>
            <a:ext cx="1512168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 descr="1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340768"/>
            <a:ext cx="6583136" cy="585168"/>
          </a:xfrm>
          <a:prstGeom prst="rect">
            <a:avLst/>
          </a:prstGeom>
        </p:spPr>
      </p:pic>
      <p:pic>
        <p:nvPicPr>
          <p:cNvPr id="22" name="Picture 21" descr="10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79712" y="2636912"/>
            <a:ext cx="6540468" cy="1517779"/>
          </a:xfrm>
          <a:prstGeom prst="rect">
            <a:avLst/>
          </a:prstGeom>
        </p:spPr>
      </p:pic>
      <p:pic>
        <p:nvPicPr>
          <p:cNvPr id="23" name="Picture 22" descr="10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79712" y="4005064"/>
            <a:ext cx="6509990" cy="74365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0.2401 3.33333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5" name="Picture 9" descr="C:\Program Files (x86)\Microsoft Office\MEDIA\OFFICE12\Bullets\BD10265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124047" y="4076375"/>
            <a:ext cx="3816426" cy="73403"/>
          </a:xfrm>
          <a:prstGeom prst="rect">
            <a:avLst/>
          </a:prstGeom>
          <a:noFill/>
        </p:spPr>
      </p:pic>
      <p:pic>
        <p:nvPicPr>
          <p:cNvPr id="14" name="Picture 13" descr="gibb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52536" y="2276872"/>
            <a:ext cx="1837671" cy="2160240"/>
          </a:xfrm>
          <a:prstGeom prst="rect">
            <a:avLst/>
          </a:prstGeom>
        </p:spPr>
      </p:pic>
      <p:pic>
        <p:nvPicPr>
          <p:cNvPr id="16" name="Picture 15" descr="sareca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653136"/>
            <a:ext cx="1403648" cy="1777954"/>
          </a:xfrm>
          <a:prstGeom prst="rect">
            <a:avLst/>
          </a:prstGeom>
        </p:spPr>
      </p:pic>
      <p:pic>
        <p:nvPicPr>
          <p:cNvPr id="22" name="Picture 21" descr="10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600" y="1340768"/>
            <a:ext cx="7558416" cy="518117"/>
          </a:xfrm>
          <a:prstGeom prst="rect">
            <a:avLst/>
          </a:prstGeom>
        </p:spPr>
      </p:pic>
      <p:pic>
        <p:nvPicPr>
          <p:cNvPr id="23" name="Picture 22" descr="10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91680" y="2276872"/>
            <a:ext cx="7668135" cy="1310532"/>
          </a:xfrm>
          <a:prstGeom prst="rect">
            <a:avLst/>
          </a:prstGeom>
        </p:spPr>
      </p:pic>
      <p:pic>
        <p:nvPicPr>
          <p:cNvPr id="24" name="Picture 23" descr="105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91680" y="3525227"/>
            <a:ext cx="7235354" cy="2054182"/>
          </a:xfrm>
          <a:prstGeom prst="rect">
            <a:avLst/>
          </a:prstGeom>
        </p:spPr>
      </p:pic>
      <p:pic>
        <p:nvPicPr>
          <p:cNvPr id="25" name="Picture 24" descr="10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91680" y="5517232"/>
            <a:ext cx="7204877" cy="749746"/>
          </a:xfrm>
          <a:prstGeom prst="rect">
            <a:avLst/>
          </a:prstGeom>
        </p:spPr>
      </p:pic>
      <p:pic>
        <p:nvPicPr>
          <p:cNvPr id="26" name="Picture 25" descr="107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71600" y="1772816"/>
            <a:ext cx="7235354" cy="48764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0.20069 1.48148E-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4" name="Picture 9" descr="C:\Program Files (x86)\Microsoft Office\MEDIA\OFFICE12\Bullets\BD10265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124047" y="4076375"/>
            <a:ext cx="3816426" cy="73403"/>
          </a:xfrm>
          <a:prstGeom prst="rect">
            <a:avLst/>
          </a:prstGeom>
          <a:noFill/>
        </p:spPr>
      </p:pic>
      <p:pic>
        <p:nvPicPr>
          <p:cNvPr id="15" name="Picture 14" descr="10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412776"/>
            <a:ext cx="6869625" cy="518117"/>
          </a:xfrm>
          <a:prstGeom prst="rect">
            <a:avLst/>
          </a:prstGeom>
        </p:spPr>
      </p:pic>
      <p:pic>
        <p:nvPicPr>
          <p:cNvPr id="16" name="Picture 15" descr="10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9672" y="2276872"/>
            <a:ext cx="7229259" cy="1627498"/>
          </a:xfrm>
          <a:prstGeom prst="rect">
            <a:avLst/>
          </a:prstGeom>
        </p:spPr>
      </p:pic>
      <p:pic>
        <p:nvPicPr>
          <p:cNvPr id="19" name="Picture 18" descr="11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3933056"/>
            <a:ext cx="6985439" cy="162749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0.20069 1.48148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6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268536" y="4329320"/>
            <a:ext cx="4104000" cy="72000"/>
          </a:xfrm>
          <a:prstGeom prst="rect">
            <a:avLst/>
          </a:prstGeom>
          <a:noFill/>
        </p:spPr>
      </p:pic>
      <p:pic>
        <p:nvPicPr>
          <p:cNvPr id="19" name="Picture 18" descr="Sarojini-Naid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420888"/>
            <a:ext cx="1567156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 descr="11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1268760"/>
            <a:ext cx="7783949" cy="518117"/>
          </a:xfrm>
          <a:prstGeom prst="rect">
            <a:avLst/>
          </a:prstGeom>
        </p:spPr>
      </p:pic>
      <p:pic>
        <p:nvPicPr>
          <p:cNvPr id="22" name="Picture 21" descr="11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1700808"/>
            <a:ext cx="7668135" cy="487640"/>
          </a:xfrm>
          <a:prstGeom prst="rect">
            <a:avLst/>
          </a:prstGeom>
        </p:spPr>
      </p:pic>
      <p:pic>
        <p:nvPicPr>
          <p:cNvPr id="23" name="Picture 22" descr="11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79712" y="2348880"/>
            <a:ext cx="6906198" cy="3163563"/>
          </a:xfrm>
          <a:prstGeom prst="rect">
            <a:avLst/>
          </a:prstGeom>
        </p:spPr>
      </p:pic>
      <p:pic>
        <p:nvPicPr>
          <p:cNvPr id="24" name="Picture 23" descr="11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79712" y="5415558"/>
            <a:ext cx="6839147" cy="74974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59259E-6 L 0.2401 -2.59259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5" name="Picture 9" descr="C:\Program Files (x86)\Microsoft Office\MEDIA\OFFICE12\Bullets\BD10265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124047" y="4076375"/>
            <a:ext cx="3816426" cy="73403"/>
          </a:xfrm>
          <a:prstGeom prst="rect">
            <a:avLst/>
          </a:prstGeom>
          <a:noFill/>
        </p:spPr>
      </p:pic>
      <p:pic>
        <p:nvPicPr>
          <p:cNvPr id="16" name="Picture 15" descr="PROF.(SNOUCK) HURGRONJ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1" y="2348880"/>
            <a:ext cx="1273101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 descr="11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340768"/>
            <a:ext cx="6089401" cy="505926"/>
          </a:xfrm>
          <a:prstGeom prst="rect">
            <a:avLst/>
          </a:prstGeom>
        </p:spPr>
      </p:pic>
      <p:pic>
        <p:nvPicPr>
          <p:cNvPr id="22" name="Picture 21" descr="11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2198521"/>
            <a:ext cx="6900102" cy="1950559"/>
          </a:xfrm>
          <a:prstGeom prst="rect">
            <a:avLst/>
          </a:prstGeom>
        </p:spPr>
      </p:pic>
      <p:pic>
        <p:nvPicPr>
          <p:cNvPr id="23" name="Picture 22" descr="11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19672" y="4077072"/>
            <a:ext cx="6900102" cy="187131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0.20069 1.48148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5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555834" y="3788083"/>
            <a:ext cx="4680000" cy="73403"/>
          </a:xfrm>
          <a:prstGeom prst="rect">
            <a:avLst/>
          </a:prstGeom>
          <a:noFill/>
        </p:spPr>
      </p:pic>
      <p:pic>
        <p:nvPicPr>
          <p:cNvPr id="10" name="Picture 9" descr="11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0427" y="1556792"/>
            <a:ext cx="7668135" cy="883847"/>
          </a:xfrm>
          <a:prstGeom prst="rect">
            <a:avLst/>
          </a:prstGeom>
        </p:spPr>
      </p:pic>
      <p:pic>
        <p:nvPicPr>
          <p:cNvPr id="12" name="Picture 11" descr="11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0427" y="2279838"/>
            <a:ext cx="7668135" cy="902133"/>
          </a:xfrm>
          <a:prstGeom prst="rect">
            <a:avLst/>
          </a:prstGeom>
        </p:spPr>
      </p:pic>
      <p:pic>
        <p:nvPicPr>
          <p:cNvPr id="14" name="Picture 13" descr="1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30427" y="3021170"/>
            <a:ext cx="7668135" cy="1273959"/>
          </a:xfrm>
          <a:prstGeom prst="rect">
            <a:avLst/>
          </a:prstGeom>
        </p:spPr>
      </p:pic>
      <p:pic>
        <p:nvPicPr>
          <p:cNvPr id="16" name="Picture 15" descr="12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30427" y="4134328"/>
            <a:ext cx="7668135" cy="1255672"/>
          </a:xfrm>
          <a:prstGeom prst="rect">
            <a:avLst/>
          </a:prstGeom>
        </p:spPr>
      </p:pic>
      <p:pic>
        <p:nvPicPr>
          <p:cNvPr id="19" name="Picture 18" descr="12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30427" y="5229200"/>
            <a:ext cx="7790045" cy="88384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11111E-6 L 0.13767 1.1111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3081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1728536" y="3464840"/>
            <a:ext cx="3024000" cy="72000"/>
          </a:xfrm>
          <a:prstGeom prst="rect">
            <a:avLst/>
          </a:prstGeom>
          <a:noFill/>
        </p:spPr>
      </p:pic>
      <p:pic>
        <p:nvPicPr>
          <p:cNvPr id="10" name="Picture 9" descr="FAQ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348880"/>
            <a:ext cx="2113996" cy="2160240"/>
          </a:xfrm>
          <a:prstGeom prst="rect">
            <a:avLst/>
          </a:prstGeom>
        </p:spPr>
      </p:pic>
      <p:pic>
        <p:nvPicPr>
          <p:cNvPr id="14" name="Picture 13" descr="1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2060848"/>
            <a:ext cx="6034542" cy="591263"/>
          </a:xfrm>
          <a:prstGeom prst="rect">
            <a:avLst/>
          </a:prstGeom>
        </p:spPr>
      </p:pic>
      <p:pic>
        <p:nvPicPr>
          <p:cNvPr id="15" name="Picture 14" descr="1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95736" y="2492896"/>
            <a:ext cx="6144260" cy="591263"/>
          </a:xfrm>
          <a:prstGeom prst="rect">
            <a:avLst/>
          </a:prstGeom>
        </p:spPr>
      </p:pic>
      <p:pic>
        <p:nvPicPr>
          <p:cNvPr id="16" name="Picture 15" descr="1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95736" y="2924944"/>
            <a:ext cx="6113783" cy="591263"/>
          </a:xfrm>
          <a:prstGeom prst="rect">
            <a:avLst/>
          </a:prstGeom>
        </p:spPr>
      </p:pic>
      <p:pic>
        <p:nvPicPr>
          <p:cNvPr id="19" name="Picture 18" descr="15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95736" y="3356992"/>
            <a:ext cx="6034542" cy="591263"/>
          </a:xfrm>
          <a:prstGeom prst="rect">
            <a:avLst/>
          </a:prstGeom>
        </p:spPr>
      </p:pic>
      <p:pic>
        <p:nvPicPr>
          <p:cNvPr id="22" name="Picture 21" descr="1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95736" y="3789040"/>
            <a:ext cx="6034542" cy="591263"/>
          </a:xfrm>
          <a:prstGeom prst="rect">
            <a:avLst/>
          </a:prstGeom>
        </p:spPr>
      </p:pic>
      <p:pic>
        <p:nvPicPr>
          <p:cNvPr id="23" name="Picture 22" descr="17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95736" y="4221088"/>
            <a:ext cx="6034542" cy="56078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59259E-6 L 0.2717 -2.59259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6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1944536" y="4257384"/>
            <a:ext cx="3456000" cy="72000"/>
          </a:xfrm>
          <a:prstGeom prst="rect">
            <a:avLst/>
          </a:prstGeom>
          <a:noFill/>
        </p:spPr>
      </p:pic>
      <p:pic>
        <p:nvPicPr>
          <p:cNvPr id="19" name="Picture 18" descr="mh-har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708920"/>
            <a:ext cx="1185746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 descr="1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365104"/>
            <a:ext cx="1080120" cy="16833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5" name="Picture 14" descr="12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1268760"/>
            <a:ext cx="8381308" cy="518117"/>
          </a:xfrm>
          <a:prstGeom prst="rect">
            <a:avLst/>
          </a:prstGeom>
        </p:spPr>
      </p:pic>
      <p:pic>
        <p:nvPicPr>
          <p:cNvPr id="23" name="Picture 22" descr="12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1655661"/>
            <a:ext cx="8381308" cy="536404"/>
          </a:xfrm>
          <a:prstGeom prst="rect">
            <a:avLst/>
          </a:prstGeom>
        </p:spPr>
      </p:pic>
      <p:pic>
        <p:nvPicPr>
          <p:cNvPr id="24" name="Picture 23" descr="125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528" y="2060848"/>
            <a:ext cx="8381308" cy="487640"/>
          </a:xfrm>
          <a:prstGeom prst="rect">
            <a:avLst/>
          </a:prstGeom>
        </p:spPr>
      </p:pic>
      <p:pic>
        <p:nvPicPr>
          <p:cNvPr id="25" name="Picture 24" descr="12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45484" y="2636912"/>
            <a:ext cx="6369794" cy="1682357"/>
          </a:xfrm>
          <a:prstGeom prst="rect">
            <a:avLst/>
          </a:prstGeom>
        </p:spPr>
      </p:pic>
      <p:pic>
        <p:nvPicPr>
          <p:cNvPr id="26" name="Picture 25" descr="127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45484" y="4185247"/>
            <a:ext cx="6442940" cy="889942"/>
          </a:xfrm>
          <a:prstGeom prst="rect">
            <a:avLst/>
          </a:prstGeom>
        </p:spPr>
      </p:pic>
      <p:pic>
        <p:nvPicPr>
          <p:cNvPr id="27" name="Picture 26" descr="128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945484" y="4941168"/>
            <a:ext cx="6339316" cy="74365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07407E-6 L 0.23229 4.07407E-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5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1655834" y="4760292"/>
            <a:ext cx="2880000" cy="73403"/>
          </a:xfrm>
          <a:prstGeom prst="rect">
            <a:avLst/>
          </a:prstGeom>
          <a:noFill/>
        </p:spPr>
      </p:pic>
      <p:pic>
        <p:nvPicPr>
          <p:cNvPr id="14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1205834" y="2222058"/>
            <a:ext cx="1980000" cy="73403"/>
          </a:xfrm>
          <a:prstGeom prst="rect">
            <a:avLst/>
          </a:prstGeom>
          <a:noFill/>
        </p:spPr>
      </p:pic>
      <p:pic>
        <p:nvPicPr>
          <p:cNvPr id="19" name="Picture 18" descr="12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1340768"/>
            <a:ext cx="6851338" cy="1865222"/>
          </a:xfrm>
          <a:prstGeom prst="rect">
            <a:avLst/>
          </a:prstGeom>
        </p:spPr>
      </p:pic>
      <p:pic>
        <p:nvPicPr>
          <p:cNvPr id="22" name="Picture 21" descr="13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9672" y="3356992"/>
            <a:ext cx="6266170" cy="272468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85185E-6 L 0.12205 1.8518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96296E-6 L 0.20069 2.96296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5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1763834" y="2708050"/>
            <a:ext cx="3096000" cy="73403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4244280" y="5085184"/>
            <a:ext cx="4039376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  <a:hlinkClick r:id="rId3"/>
              </a:rPr>
              <a:t>www.islamhouse.com</a:t>
            </a:r>
            <a:endParaRPr lang="en-US" sz="2800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Picture 21" descr="mous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7904" y="5733256"/>
            <a:ext cx="1846720" cy="634328"/>
          </a:xfrm>
          <a:prstGeom prst="rect">
            <a:avLst/>
          </a:prstGeom>
        </p:spPr>
      </p:pic>
      <p:pic>
        <p:nvPicPr>
          <p:cNvPr id="14" name="Picture 13" descr="islamhous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700808" y="4149333"/>
            <a:ext cx="2520280" cy="2212246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3" name="Picture 22" descr="13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7584" y="1268760"/>
            <a:ext cx="7345073" cy="591263"/>
          </a:xfrm>
          <a:prstGeom prst="rect">
            <a:avLst/>
          </a:prstGeom>
        </p:spPr>
      </p:pic>
      <p:pic>
        <p:nvPicPr>
          <p:cNvPr id="24" name="Picture 23" descr="13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7584" y="1715210"/>
            <a:ext cx="7302405" cy="591263"/>
          </a:xfrm>
          <a:prstGeom prst="rect">
            <a:avLst/>
          </a:prstGeom>
        </p:spPr>
      </p:pic>
      <p:pic>
        <p:nvPicPr>
          <p:cNvPr id="25" name="Picture 24" descr="133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7584" y="2161660"/>
            <a:ext cx="6205215" cy="591263"/>
          </a:xfrm>
          <a:prstGeom prst="rect">
            <a:avLst/>
          </a:prstGeom>
        </p:spPr>
      </p:pic>
      <p:pic>
        <p:nvPicPr>
          <p:cNvPr id="26" name="Picture 25" descr="134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7584" y="2608110"/>
            <a:ext cx="3267186" cy="591263"/>
          </a:xfrm>
          <a:prstGeom prst="rect">
            <a:avLst/>
          </a:prstGeom>
        </p:spPr>
      </p:pic>
      <p:pic>
        <p:nvPicPr>
          <p:cNvPr id="27" name="Picture 26" descr="135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27584" y="3054560"/>
            <a:ext cx="7150017" cy="591263"/>
          </a:xfrm>
          <a:prstGeom prst="rect">
            <a:avLst/>
          </a:prstGeom>
        </p:spPr>
      </p:pic>
      <p:pic>
        <p:nvPicPr>
          <p:cNvPr id="28" name="Picture 27" descr="136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27584" y="3501008"/>
            <a:ext cx="5997969" cy="560786"/>
          </a:xfrm>
          <a:prstGeom prst="rect">
            <a:avLst/>
          </a:prstGeom>
        </p:spPr>
      </p:pic>
      <p:pic>
        <p:nvPicPr>
          <p:cNvPr id="29" name="Picture 28" descr="137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400426" y="4653136"/>
            <a:ext cx="3699966" cy="51811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8148E-6 L 0.11406 -1.48148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6 L 0.4606 -3.7037E-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3081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268536" y="3644801"/>
            <a:ext cx="4104000" cy="72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339752" y="4864516"/>
            <a:ext cx="6228000" cy="400110"/>
          </a:xfrm>
          <a:prstGeom prst="rect">
            <a:avLst/>
          </a:prstGeom>
          <a:noFill/>
        </p:spPr>
        <p:txBody>
          <a:bodyPr wrap="square" rtlCol="0" anchor="b" anchorCtr="1">
            <a:spAutoFit/>
          </a:bodyPr>
          <a:lstStyle/>
          <a:p>
            <a:endParaRPr lang="en-US" sz="2000" i="1">
              <a:solidFill>
                <a:srgbClr val="7E371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 descr="brittanic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3717032"/>
            <a:ext cx="1753212" cy="165618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6" name="Picture 15" descr="1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196752"/>
            <a:ext cx="5973587" cy="481544"/>
          </a:xfrm>
          <a:prstGeom prst="rect">
            <a:avLst/>
          </a:prstGeom>
        </p:spPr>
      </p:pic>
      <p:pic>
        <p:nvPicPr>
          <p:cNvPr id="19" name="Picture 18" descr="1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9733" y="1628800"/>
            <a:ext cx="6162547" cy="1084998"/>
          </a:xfrm>
          <a:prstGeom prst="rect">
            <a:avLst/>
          </a:prstGeom>
        </p:spPr>
      </p:pic>
      <p:pic>
        <p:nvPicPr>
          <p:cNvPr id="22" name="Picture 21" descr="2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9733" y="2708920"/>
            <a:ext cx="6089401" cy="2377244"/>
          </a:xfrm>
          <a:prstGeom prst="rect">
            <a:avLst/>
          </a:prstGeom>
        </p:spPr>
      </p:pic>
      <p:pic>
        <p:nvPicPr>
          <p:cNvPr id="23" name="Picture 22" descr="2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29733" y="4941168"/>
            <a:ext cx="5973587" cy="43887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0.12205 -4.07407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5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178536" y="3771841"/>
            <a:ext cx="3924000" cy="72000"/>
          </a:xfrm>
          <a:prstGeom prst="rect">
            <a:avLst/>
          </a:prstGeom>
          <a:noFill/>
        </p:spPr>
      </p:pic>
      <p:pic>
        <p:nvPicPr>
          <p:cNvPr id="16" name="Picture 15" descr="sha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6444" y="3140968"/>
            <a:ext cx="2497556" cy="3358782"/>
          </a:xfrm>
          <a:prstGeom prst="rect">
            <a:avLst/>
          </a:prstGeom>
        </p:spPr>
      </p:pic>
      <p:pic>
        <p:nvPicPr>
          <p:cNvPr id="19" name="Picture 18" descr="2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1484784"/>
            <a:ext cx="5973587" cy="426685"/>
          </a:xfrm>
          <a:prstGeom prst="rect">
            <a:avLst/>
          </a:prstGeom>
        </p:spPr>
      </p:pic>
      <p:pic>
        <p:nvPicPr>
          <p:cNvPr id="22" name="Picture 21" descr="2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62919" y="1844824"/>
            <a:ext cx="6089401" cy="3236709"/>
          </a:xfrm>
          <a:prstGeom prst="rect">
            <a:avLst/>
          </a:prstGeom>
        </p:spPr>
      </p:pic>
      <p:pic>
        <p:nvPicPr>
          <p:cNvPr id="23" name="Picture 22" descr="2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62919" y="4941168"/>
            <a:ext cx="5973587" cy="43887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59259E-6 L 0.17708 -2.59259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5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016536" y="3717200"/>
            <a:ext cx="3600000" cy="72000"/>
          </a:xfrm>
          <a:prstGeom prst="rect">
            <a:avLst/>
          </a:prstGeom>
          <a:noFill/>
        </p:spPr>
      </p:pic>
      <p:pic>
        <p:nvPicPr>
          <p:cNvPr id="32" name="Picture 31" descr="bal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2060848"/>
            <a:ext cx="360000" cy="35694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33" name="Picture 32" descr="bal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2654914"/>
            <a:ext cx="360000" cy="35694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34" name="Picture 33" descr="bal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3248980"/>
            <a:ext cx="360000" cy="35694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35" name="Picture 34" descr="bal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3843046"/>
            <a:ext cx="360000" cy="35694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36" name="Picture 35" descr="bal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4437112"/>
            <a:ext cx="360000" cy="35694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Picture 24" descr="2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412776"/>
            <a:ext cx="7308500" cy="487640"/>
          </a:xfrm>
          <a:prstGeom prst="rect">
            <a:avLst/>
          </a:prstGeom>
        </p:spPr>
      </p:pic>
      <p:pic>
        <p:nvPicPr>
          <p:cNvPr id="26" name="Picture 25" descr="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1680" y="1988840"/>
            <a:ext cx="5687098" cy="548595"/>
          </a:xfrm>
          <a:prstGeom prst="rect">
            <a:avLst/>
          </a:prstGeom>
        </p:spPr>
      </p:pic>
      <p:pic>
        <p:nvPicPr>
          <p:cNvPr id="27" name="Picture 26" descr="2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91680" y="2561856"/>
            <a:ext cx="4449712" cy="554690"/>
          </a:xfrm>
          <a:prstGeom prst="rect">
            <a:avLst/>
          </a:prstGeom>
        </p:spPr>
      </p:pic>
      <p:pic>
        <p:nvPicPr>
          <p:cNvPr id="28" name="Picture 27" descr="28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91680" y="3140967"/>
            <a:ext cx="4151033" cy="554690"/>
          </a:xfrm>
          <a:prstGeom prst="rect">
            <a:avLst/>
          </a:prstGeom>
        </p:spPr>
      </p:pic>
      <p:pic>
        <p:nvPicPr>
          <p:cNvPr id="29" name="Picture 28" descr="29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91680" y="3720078"/>
            <a:ext cx="4614291" cy="548595"/>
          </a:xfrm>
          <a:prstGeom prst="rect">
            <a:avLst/>
          </a:prstGeom>
        </p:spPr>
      </p:pic>
      <p:pic>
        <p:nvPicPr>
          <p:cNvPr id="30" name="Picture 29" descr="3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91680" y="4293096"/>
            <a:ext cx="5077549" cy="101794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22222E-6 L 0.13767 -2.22222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4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 flipV="1">
            <a:off x="-2016536" y="3717200"/>
            <a:ext cx="3600000" cy="72000"/>
          </a:xfrm>
          <a:prstGeom prst="rect">
            <a:avLst/>
          </a:prstGeom>
          <a:noFill/>
        </p:spPr>
      </p:pic>
      <p:pic>
        <p:nvPicPr>
          <p:cNvPr id="16" name="Picture 15" descr="bal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2060848"/>
            <a:ext cx="360000" cy="356949"/>
          </a:xfrm>
          <a:prstGeom prst="rect">
            <a:avLst/>
          </a:prstGeom>
        </p:spPr>
      </p:pic>
      <p:pic>
        <p:nvPicPr>
          <p:cNvPr id="19" name="Picture 18" descr="bal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3501008"/>
            <a:ext cx="360000" cy="356949"/>
          </a:xfrm>
          <a:prstGeom prst="rect">
            <a:avLst/>
          </a:prstGeom>
        </p:spPr>
      </p:pic>
      <p:pic>
        <p:nvPicPr>
          <p:cNvPr id="24" name="Picture 23" descr="3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9672" y="1988840"/>
            <a:ext cx="5985778" cy="1438537"/>
          </a:xfrm>
          <a:prstGeom prst="rect">
            <a:avLst/>
          </a:prstGeom>
        </p:spPr>
      </p:pic>
      <p:pic>
        <p:nvPicPr>
          <p:cNvPr id="25" name="Picture 24" descr="3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3429000"/>
            <a:ext cx="5510329" cy="1444633"/>
          </a:xfrm>
          <a:prstGeom prst="rect">
            <a:avLst/>
          </a:prstGeom>
        </p:spPr>
      </p:pic>
      <p:pic>
        <p:nvPicPr>
          <p:cNvPr id="26" name="Picture 25" descr="2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1412776"/>
            <a:ext cx="7308500" cy="48764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22222E-6 L 0.13767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2" name="Picture 11" descr="3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9144000" cy="1424564"/>
          </a:xfrm>
          <a:prstGeom prst="rect">
            <a:avLst/>
          </a:prstGeom>
        </p:spPr>
      </p:pic>
      <p:pic>
        <p:nvPicPr>
          <p:cNvPr id="13" name="Picture 12" descr="3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026" y="2570677"/>
            <a:ext cx="7783949" cy="1341009"/>
          </a:xfrm>
          <a:prstGeom prst="rect">
            <a:avLst/>
          </a:prstGeom>
        </p:spPr>
      </p:pic>
      <p:pic>
        <p:nvPicPr>
          <p:cNvPr id="14" name="Picture 13" descr="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89040"/>
            <a:ext cx="9144000" cy="168634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3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844824"/>
            <a:ext cx="5656621" cy="314527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80648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597352"/>
            <a:ext cx="9144000" cy="180000"/>
          </a:xfrm>
          <a:prstGeom prst="rect">
            <a:avLst/>
          </a:prstGeom>
          <a:solidFill>
            <a:srgbClr val="7E37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0" y="332656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04248" y="404665"/>
            <a:ext cx="2164118" cy="307777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www.islamhouse.com</a:t>
            </a:r>
          </a:p>
        </p:txBody>
      </p:sp>
      <p:pic>
        <p:nvPicPr>
          <p:cNvPr id="15" name="Picture 9" descr="C:\Program Files (x86)\Microsoft Office\MEDIA\OFFICE12\Bullets\BD10265_.gif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 flipV="1">
            <a:off x="-2016536" y="3464809"/>
            <a:ext cx="3600000" cy="72000"/>
          </a:xfrm>
          <a:prstGeom prst="rect">
            <a:avLst/>
          </a:prstGeom>
          <a:noFill/>
        </p:spPr>
      </p:pic>
      <p:pic>
        <p:nvPicPr>
          <p:cNvPr id="14" name="Picture 13" descr="3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2708920"/>
            <a:ext cx="1444633" cy="56078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0.20069 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88000">
              <a:srgbClr val="E9B826"/>
            </a:gs>
            <a:gs pos="0">
              <a:srgbClr val="F9ECC4"/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  <a:reflection blurRad="6350" stA="50000" endA="300" endPos="90000" dir="5400000" sy="-100000" algn="bl" rotWithShape="0"/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2303</TotalTime>
  <Words>34</Words>
  <Application>Microsoft Office PowerPoint</Application>
  <PresentationFormat>On-screen Show (4:3)</PresentationFormat>
  <Paragraphs>34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Times New Roman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ನೀವು ಈ ವ್ಯಕ್ತಿಯ ಬಗ್ಗೆ ಅರಿಯಲೇ ಬೇಕು</dc:title>
  <dc:creator>ಮುಹಮ್ಮದ್ ಹಂಝಾ ಪುತ್ತೂರು</dc:creator>
  <cp:keywords>islamhouse.com</cp:keywords>
  <dc:description>ಈ ಪ್ರದರ್ಶನವು ಪ್ರವಾದಿ ಮುಹಮ್ಮದ್(ಸ)ರವರ ಬಗ್ಗೆ ಸಂಕ್ಷಿಪ್ತ ವಿವರಣೆಯನ್ನು ಮತ್ತು ಅವರ ಬಗ್ಗೆ ಮುಸ್ಲಿಮೇತರ ಮೇಧಾವಿಗಳು ಹೇಳಿದ ಮಾತುಗಳನ್ನು ಒಳಗೊಂಡಿದೆ. ಮುಸ್ಲಿಮೇತರರಿಗೆ ಪ್ರವಾದಿ ಮುಹಮ್ಮದ್(ಸ)ರವರ ಅರಿತುಕೊಳ್ಳಲು ಒಂದು ಉತ್ತಮ ಮಾಧ್ಯಮ.</dc:description>
  <cp:lastModifiedBy>Muhammad Hamza</cp:lastModifiedBy>
  <cp:revision>185</cp:revision>
  <dcterms:created xsi:type="dcterms:W3CDTF">2014-12-13T13:01:51Z</dcterms:created>
  <dcterms:modified xsi:type="dcterms:W3CDTF">2014-12-17T14:12:14Z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