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6"/>
  </p:notesMasterIdLst>
  <p:handoutMasterIdLst>
    <p:handoutMasterId r:id="rId27"/>
  </p:handoutMasterIdLst>
  <p:sldIdLst>
    <p:sldId id="256" r:id="rId2"/>
    <p:sldId id="281" r:id="rId3"/>
    <p:sldId id="282" r:id="rId4"/>
    <p:sldId id="283" r:id="rId5"/>
    <p:sldId id="284" r:id="rId6"/>
    <p:sldId id="302" r:id="rId7"/>
    <p:sldId id="295" r:id="rId8"/>
    <p:sldId id="299" r:id="rId9"/>
    <p:sldId id="297" r:id="rId10"/>
    <p:sldId id="286" r:id="rId11"/>
    <p:sldId id="304" r:id="rId12"/>
    <p:sldId id="298" r:id="rId13"/>
    <p:sldId id="305" r:id="rId14"/>
    <p:sldId id="306" r:id="rId15"/>
    <p:sldId id="301" r:id="rId16"/>
    <p:sldId id="309" r:id="rId17"/>
    <p:sldId id="288" r:id="rId18"/>
    <p:sldId id="289" r:id="rId19"/>
    <p:sldId id="307" r:id="rId20"/>
    <p:sldId id="291" r:id="rId21"/>
    <p:sldId id="313" r:id="rId22"/>
    <p:sldId id="285" r:id="rId23"/>
    <p:sldId id="310" r:id="rId24"/>
    <p:sldId id="311" r:id="rId25"/>
  </p:sldIdLst>
  <p:sldSz cx="9144000" cy="6858000" type="screen4x3"/>
  <p:notesSz cx="7315200" cy="9601200"/>
  <p:defaultTextStyle>
    <a:defPPr>
      <a:defRPr lang="en-US"/>
    </a:defPPr>
    <a:lvl1pPr algn="l" rtl="0" fontAlgn="base">
      <a:spcBef>
        <a:spcPct val="0"/>
      </a:spcBef>
      <a:spcAft>
        <a:spcPct val="0"/>
      </a:spcAft>
      <a:defRPr sz="2000" kern="1200">
        <a:solidFill>
          <a:schemeClr val="tx1"/>
        </a:solidFill>
        <a:latin typeface="Copperplate Gothic Bold" pitchFamily="34" charset="0"/>
        <a:ea typeface="+mn-ea"/>
        <a:cs typeface="Arial" charset="0"/>
      </a:defRPr>
    </a:lvl1pPr>
    <a:lvl2pPr marL="457200" algn="l" rtl="0" fontAlgn="base">
      <a:spcBef>
        <a:spcPct val="0"/>
      </a:spcBef>
      <a:spcAft>
        <a:spcPct val="0"/>
      </a:spcAft>
      <a:defRPr sz="2000" kern="1200">
        <a:solidFill>
          <a:schemeClr val="tx1"/>
        </a:solidFill>
        <a:latin typeface="Copperplate Gothic Bold" pitchFamily="34" charset="0"/>
        <a:ea typeface="+mn-ea"/>
        <a:cs typeface="Arial" charset="0"/>
      </a:defRPr>
    </a:lvl2pPr>
    <a:lvl3pPr marL="914400" algn="l" rtl="0" fontAlgn="base">
      <a:spcBef>
        <a:spcPct val="0"/>
      </a:spcBef>
      <a:spcAft>
        <a:spcPct val="0"/>
      </a:spcAft>
      <a:defRPr sz="2000" kern="1200">
        <a:solidFill>
          <a:schemeClr val="tx1"/>
        </a:solidFill>
        <a:latin typeface="Copperplate Gothic Bold" pitchFamily="34" charset="0"/>
        <a:ea typeface="+mn-ea"/>
        <a:cs typeface="Arial" charset="0"/>
      </a:defRPr>
    </a:lvl3pPr>
    <a:lvl4pPr marL="1371600" algn="l" rtl="0" fontAlgn="base">
      <a:spcBef>
        <a:spcPct val="0"/>
      </a:spcBef>
      <a:spcAft>
        <a:spcPct val="0"/>
      </a:spcAft>
      <a:defRPr sz="2000" kern="1200">
        <a:solidFill>
          <a:schemeClr val="tx1"/>
        </a:solidFill>
        <a:latin typeface="Copperplate Gothic Bold" pitchFamily="34" charset="0"/>
        <a:ea typeface="+mn-ea"/>
        <a:cs typeface="Arial" charset="0"/>
      </a:defRPr>
    </a:lvl4pPr>
    <a:lvl5pPr marL="1828800" algn="l" rtl="0" fontAlgn="base">
      <a:spcBef>
        <a:spcPct val="0"/>
      </a:spcBef>
      <a:spcAft>
        <a:spcPct val="0"/>
      </a:spcAft>
      <a:defRPr sz="2000" kern="1200">
        <a:solidFill>
          <a:schemeClr val="tx1"/>
        </a:solidFill>
        <a:latin typeface="Copperplate Gothic Bold" pitchFamily="34" charset="0"/>
        <a:ea typeface="+mn-ea"/>
        <a:cs typeface="Arial" charset="0"/>
      </a:defRPr>
    </a:lvl5pPr>
    <a:lvl6pPr marL="2286000" algn="l" defTabSz="914400" rtl="0" eaLnBrk="1" latinLnBrk="0" hangingPunct="1">
      <a:defRPr sz="2000" kern="1200">
        <a:solidFill>
          <a:schemeClr val="tx1"/>
        </a:solidFill>
        <a:latin typeface="Copperplate Gothic Bold" pitchFamily="34" charset="0"/>
        <a:ea typeface="+mn-ea"/>
        <a:cs typeface="Arial" charset="0"/>
      </a:defRPr>
    </a:lvl6pPr>
    <a:lvl7pPr marL="2743200" algn="l" defTabSz="914400" rtl="0" eaLnBrk="1" latinLnBrk="0" hangingPunct="1">
      <a:defRPr sz="2000" kern="1200">
        <a:solidFill>
          <a:schemeClr val="tx1"/>
        </a:solidFill>
        <a:latin typeface="Copperplate Gothic Bold" pitchFamily="34" charset="0"/>
        <a:ea typeface="+mn-ea"/>
        <a:cs typeface="Arial" charset="0"/>
      </a:defRPr>
    </a:lvl7pPr>
    <a:lvl8pPr marL="3200400" algn="l" defTabSz="914400" rtl="0" eaLnBrk="1" latinLnBrk="0" hangingPunct="1">
      <a:defRPr sz="2000" kern="1200">
        <a:solidFill>
          <a:schemeClr val="tx1"/>
        </a:solidFill>
        <a:latin typeface="Copperplate Gothic Bold" pitchFamily="34" charset="0"/>
        <a:ea typeface="+mn-ea"/>
        <a:cs typeface="Arial" charset="0"/>
      </a:defRPr>
    </a:lvl8pPr>
    <a:lvl9pPr marL="3657600" algn="l" defTabSz="914400" rtl="0" eaLnBrk="1" latinLnBrk="0" hangingPunct="1">
      <a:defRPr sz="2000" kern="1200">
        <a:solidFill>
          <a:schemeClr val="tx1"/>
        </a:solidFill>
        <a:latin typeface="Copperplate Gothic Bold"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00"/>
    <a:srgbClr val="006600"/>
    <a:srgbClr val="5F5F5F"/>
    <a:srgbClr val="008080"/>
    <a:srgbClr val="FF9900"/>
    <a:srgbClr val="FF3300"/>
    <a:srgbClr val="66FF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p:restoredLeft sz="23477" autoAdjust="0"/>
    <p:restoredTop sz="99139" autoAdjust="0"/>
  </p:normalViewPr>
  <p:slideViewPr>
    <p:cSldViewPr>
      <p:cViewPr>
        <p:scale>
          <a:sx n="100" d="100"/>
          <a:sy n="100" d="100"/>
        </p:scale>
        <p:origin x="-966" y="50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8286"/>
    </p:cViewPr>
  </p:sorterViewPr>
  <p:notesViewPr>
    <p:cSldViewPr>
      <p:cViewPr>
        <p:scale>
          <a:sx n="300" d="100"/>
          <a:sy n="300" d="100"/>
        </p:scale>
        <p:origin x="-126" y="-78"/>
      </p:cViewPr>
      <p:guideLst>
        <p:guide orient="horz" pos="3024"/>
        <p:guide pos="2304"/>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9"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100">
                <a:latin typeface="Arial" charset="0"/>
              </a:defRPr>
            </a:lvl1pPr>
          </a:lstStyle>
          <a:p>
            <a:fld id="{D7BB4739-D6DE-44F6-8F41-8A7F33B390B6}" type="datetime2">
              <a:rPr lang="en-US"/>
              <a:pPr/>
              <a:t>Friday, January 24, 2014</a:t>
            </a:fld>
            <a:endParaRPr lang="en-US"/>
          </a:p>
        </p:txBody>
      </p:sp>
      <p:sp>
        <p:nvSpPr>
          <p:cNvPr id="147461"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100">
                <a:latin typeface="Arial" charset="0"/>
              </a:defRPr>
            </a:lvl1pPr>
          </a:lstStyle>
          <a:p>
            <a:fld id="{F8A105BD-3C1B-4ED5-849E-6D4A87A07DCD}" type="slidenum">
              <a:rPr lang="ar-SA"/>
              <a:pPr/>
              <a:t>‹#›</a:t>
            </a:fld>
            <a:endParaRPr lang="en-US"/>
          </a:p>
        </p:txBody>
      </p:sp>
      <p:sp>
        <p:nvSpPr>
          <p:cNvPr id="147462" name="Rectangle 6"/>
          <p:cNvSpPr>
            <a:spLocks noGrp="1" noChangeArrowheads="1"/>
          </p:cNvSpPr>
          <p:nvPr>
            <p:ph type="hdr" sz="quarter"/>
          </p:nvPr>
        </p:nvSpPr>
        <p:spPr bwMode="auto">
          <a:xfrm>
            <a:off x="-285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100">
                <a:latin typeface="Arial" charset="0"/>
              </a:defRPr>
            </a:lvl1pPr>
          </a:lstStyle>
          <a:p>
            <a:r>
              <a:rPr lang="en-US"/>
              <a:t>General Manager’s Handout</a:t>
            </a:r>
          </a:p>
        </p:txBody>
      </p:sp>
      <p:sp>
        <p:nvSpPr>
          <p:cNvPr id="147463" name="Rectangle 7"/>
          <p:cNvSpPr>
            <a:spLocks noChangeArrowheads="1"/>
          </p:cNvSpPr>
          <p:nvPr/>
        </p:nvSpPr>
        <p:spPr bwMode="auto">
          <a:xfrm>
            <a:off x="-28575" y="9120188"/>
            <a:ext cx="3170238" cy="479425"/>
          </a:xfrm>
          <a:prstGeom prst="rect">
            <a:avLst/>
          </a:prstGeom>
          <a:noFill/>
          <a:ln w="9525">
            <a:noFill/>
            <a:miter lim="800000"/>
            <a:headEnd/>
            <a:tailEnd/>
          </a:ln>
          <a:effectLst/>
        </p:spPr>
        <p:txBody>
          <a:bodyPr lIns="96661" tIns="48331" rIns="96661" bIns="48331" anchor="b"/>
          <a:lstStyle/>
          <a:p>
            <a:pPr defTabSz="966788"/>
            <a:r>
              <a:rPr lang="en-US" sz="1100" b="1">
                <a:latin typeface="Arial" charset="0"/>
              </a:rPr>
              <a:t>T</a:t>
            </a:r>
            <a:r>
              <a:rPr lang="en-US" sz="1100">
                <a:latin typeface="Arial" charset="0"/>
              </a:rPr>
              <a:t>otal </a:t>
            </a:r>
            <a:r>
              <a:rPr lang="en-US" sz="1100" b="1">
                <a:latin typeface="Arial" charset="0"/>
              </a:rPr>
              <a:t>Q</a:t>
            </a:r>
            <a:r>
              <a:rPr lang="en-US" sz="1100">
                <a:latin typeface="Arial" charset="0"/>
              </a:rPr>
              <a:t>ualification </a:t>
            </a:r>
            <a:r>
              <a:rPr lang="en-US" sz="1100" b="1">
                <a:latin typeface="Arial" charset="0"/>
              </a:rPr>
              <a:t>P</a:t>
            </a:r>
            <a:r>
              <a:rPr lang="en-US" sz="1100">
                <a:latin typeface="Arial" charset="0"/>
              </a:rPr>
              <a:t>rogram (</a:t>
            </a:r>
            <a:r>
              <a:rPr lang="en-US" sz="1100" b="1">
                <a:latin typeface="Arial" charset="0"/>
              </a:rPr>
              <a:t>TQP</a:t>
            </a:r>
            <a:r>
              <a:rPr lang="en-US" sz="1100">
                <a:latin typeface="Arial" charset="0"/>
              </a:rPr>
              <a:t>)</a:t>
            </a: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285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100">
                <a:latin typeface="Arial" charset="0"/>
              </a:defRPr>
            </a:lvl1pPr>
          </a:lstStyle>
          <a:p>
            <a:r>
              <a:rPr lang="en-US"/>
              <a:t>TQPM Notes</a:t>
            </a:r>
          </a:p>
        </p:txBody>
      </p:sp>
      <p:sp>
        <p:nvSpPr>
          <p:cNvPr id="13315" name="Rectangle 3"/>
          <p:cNvSpPr>
            <a:spLocks noGrp="1" noChangeArrowheads="1"/>
          </p:cNvSpPr>
          <p:nvPr>
            <p:ph type="dt" idx="1"/>
          </p:nvPr>
        </p:nvSpPr>
        <p:spPr bwMode="auto">
          <a:xfrm>
            <a:off x="4173538"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100">
                <a:latin typeface="Arial" charset="0"/>
              </a:defRPr>
            </a:lvl1pPr>
          </a:lstStyle>
          <a:p>
            <a:fld id="{080D3D25-FB69-48D3-A91C-92523757FFFF}" type="datetime2">
              <a:rPr lang="en-US"/>
              <a:pPr/>
              <a:t>Friday, January 24, 2014</a:t>
            </a:fld>
            <a:endParaRPr lang="en-US"/>
          </a:p>
        </p:txBody>
      </p:sp>
      <p:sp>
        <p:nvSpPr>
          <p:cNvPr id="13316"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13317" name="Rectangle 5"/>
          <p:cNvSpPr>
            <a:spLocks noGrp="1" noChangeArrowheads="1"/>
          </p:cNvSpPr>
          <p:nvPr>
            <p:ph type="body" sz="quarter" idx="3"/>
          </p:nvPr>
        </p:nvSpPr>
        <p:spPr bwMode="auto">
          <a:xfrm>
            <a:off x="355600" y="4560888"/>
            <a:ext cx="6604000" cy="4319587"/>
          </a:xfrm>
          <a:prstGeom prst="rect">
            <a:avLst/>
          </a:prstGeom>
          <a:noFill/>
          <a:ln w="9525" cap="rnd">
            <a:solidFill>
              <a:schemeClr val="tx1"/>
            </a:solidFill>
            <a:prstDash val="sysDot"/>
            <a:miter lim="800000"/>
            <a:headEnd/>
            <a:tailEnd/>
          </a:ln>
          <a:effectLst/>
        </p:spPr>
        <p:txBody>
          <a:bodyPr vert="horz" wrap="square" lIns="96661" tIns="48331" rIns="96661" bIns="4833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318" name="Rectangle 6"/>
          <p:cNvSpPr>
            <a:spLocks noGrp="1" noChangeArrowheads="1"/>
          </p:cNvSpPr>
          <p:nvPr>
            <p:ph type="ftr" sz="quarter" idx="4"/>
          </p:nvPr>
        </p:nvSpPr>
        <p:spPr bwMode="auto">
          <a:xfrm>
            <a:off x="-285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a:defRPr sz="1100" b="1">
                <a:latin typeface="Arial" charset="0"/>
              </a:defRPr>
            </a:lvl1pPr>
          </a:lstStyle>
          <a:p>
            <a:r>
              <a:rPr lang="en-US"/>
              <a:t>Total Qualification Program (TQP)</a:t>
            </a:r>
          </a:p>
        </p:txBody>
      </p:sp>
      <p:sp>
        <p:nvSpPr>
          <p:cNvPr id="13319" name="Rectangle 7"/>
          <p:cNvSpPr>
            <a:spLocks noGrp="1" noChangeArrowheads="1"/>
          </p:cNvSpPr>
          <p:nvPr>
            <p:ph type="sldNum" sz="quarter" idx="5"/>
          </p:nvPr>
        </p:nvSpPr>
        <p:spPr bwMode="auto">
          <a:xfrm>
            <a:off x="4173538" y="9120188"/>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100" b="1">
                <a:latin typeface="Arial" charset="0"/>
              </a:defRPr>
            </a:lvl1pPr>
          </a:lstStyle>
          <a:p>
            <a:fld id="{42F9D69E-9D16-407D-BB9D-DFC3214D5EB1}" type="slidenum">
              <a:rPr lang="ar-SA"/>
              <a:pPr/>
              <a:t>‹#›</a:t>
            </a:fld>
            <a:endParaRPr lang="en-US"/>
          </a:p>
        </p:txBody>
      </p:sp>
    </p:spTree>
  </p:cSld>
  <p:clrMap bg1="lt1" tx1="dk1" bg2="lt2" tx2="dk2" accent1="accent1" accent2="accent2" accent3="accent3" accent4="accent4" accent5="accent5" accent6="accent6" hlink="hlink" folHlink="folHlink"/>
  <p:hf hdr="0" ftr="0"/>
  <p:notesStyle>
    <a:lvl1pPr algn="l" rtl="0" fontAlgn="base">
      <a:lnSpc>
        <a:spcPct val="105000"/>
      </a:lnSpc>
      <a:spcBef>
        <a:spcPct val="30000"/>
      </a:spcBef>
      <a:spcAft>
        <a:spcPct val="20000"/>
      </a:spcAft>
      <a:defRPr sz="1000" kern="1200">
        <a:solidFill>
          <a:schemeClr val="tx1"/>
        </a:solidFill>
        <a:latin typeface="Century" pitchFamily="18" charset="0"/>
        <a:ea typeface="+mn-ea"/>
        <a:cs typeface="Arial" charset="0"/>
      </a:defRPr>
    </a:lvl1pPr>
    <a:lvl2pPr marL="457200" algn="l" rtl="0" fontAlgn="base">
      <a:lnSpc>
        <a:spcPct val="105000"/>
      </a:lnSpc>
      <a:spcBef>
        <a:spcPct val="30000"/>
      </a:spcBef>
      <a:spcAft>
        <a:spcPct val="20000"/>
      </a:spcAft>
      <a:defRPr sz="1000" kern="1200">
        <a:solidFill>
          <a:schemeClr val="tx1"/>
        </a:solidFill>
        <a:latin typeface="Century" pitchFamily="18" charset="0"/>
        <a:ea typeface="+mn-ea"/>
        <a:cs typeface="Arial" charset="0"/>
      </a:defRPr>
    </a:lvl2pPr>
    <a:lvl3pPr marL="914400" algn="l" rtl="0" fontAlgn="base">
      <a:lnSpc>
        <a:spcPct val="105000"/>
      </a:lnSpc>
      <a:spcBef>
        <a:spcPct val="30000"/>
      </a:spcBef>
      <a:spcAft>
        <a:spcPct val="20000"/>
      </a:spcAft>
      <a:defRPr sz="1000" kern="1200">
        <a:solidFill>
          <a:schemeClr val="tx1"/>
        </a:solidFill>
        <a:latin typeface="Century" pitchFamily="18" charset="0"/>
        <a:ea typeface="+mn-ea"/>
        <a:cs typeface="Arial" charset="0"/>
      </a:defRPr>
    </a:lvl3pPr>
    <a:lvl4pPr marL="1371600" algn="l" rtl="0" fontAlgn="base">
      <a:lnSpc>
        <a:spcPct val="105000"/>
      </a:lnSpc>
      <a:spcBef>
        <a:spcPct val="30000"/>
      </a:spcBef>
      <a:spcAft>
        <a:spcPct val="20000"/>
      </a:spcAft>
      <a:defRPr sz="1000" kern="1200">
        <a:solidFill>
          <a:schemeClr val="tx1"/>
        </a:solidFill>
        <a:latin typeface="Century" pitchFamily="18" charset="0"/>
        <a:ea typeface="+mn-ea"/>
        <a:cs typeface="Arial" charset="0"/>
      </a:defRPr>
    </a:lvl4pPr>
    <a:lvl5pPr marL="1828800" algn="l" rtl="0" fontAlgn="base">
      <a:lnSpc>
        <a:spcPct val="105000"/>
      </a:lnSpc>
      <a:spcBef>
        <a:spcPct val="30000"/>
      </a:spcBef>
      <a:spcAft>
        <a:spcPct val="20000"/>
      </a:spcAft>
      <a:defRPr sz="1000" kern="1200">
        <a:solidFill>
          <a:schemeClr val="tx1"/>
        </a:solidFill>
        <a:latin typeface="Century"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1CC230B-4D1C-4FDC-940C-5051CBDE919C}" type="datetime2">
              <a:rPr lang="en-US"/>
              <a:pPr/>
              <a:t>Friday, January 24, 2014</a:t>
            </a:fld>
            <a:endParaRPr lang="en-US"/>
          </a:p>
        </p:txBody>
      </p:sp>
      <p:sp>
        <p:nvSpPr>
          <p:cNvPr id="7" name="Rectangle 7"/>
          <p:cNvSpPr>
            <a:spLocks noGrp="1" noChangeArrowheads="1"/>
          </p:cNvSpPr>
          <p:nvPr>
            <p:ph type="sldNum" sz="quarter" idx="5"/>
          </p:nvPr>
        </p:nvSpPr>
        <p:spPr>
          <a:ln/>
        </p:spPr>
        <p:txBody>
          <a:bodyPr/>
          <a:lstStyle/>
          <a:p>
            <a:fld id="{A55F52AC-B01F-436E-9285-1D2B143E622A}" type="slidenum">
              <a:rPr lang="ar-SA"/>
              <a:pPr/>
              <a:t>1</a:t>
            </a:fld>
            <a:endParaRPr 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C14873C-C263-4134-89D4-276F05A01D9B}" type="datetime2">
              <a:rPr lang="en-US"/>
              <a:pPr/>
              <a:t>Friday, January 24, 2014</a:t>
            </a:fld>
            <a:endParaRPr lang="en-US"/>
          </a:p>
        </p:txBody>
      </p:sp>
      <p:sp>
        <p:nvSpPr>
          <p:cNvPr id="7" name="Rectangle 7"/>
          <p:cNvSpPr>
            <a:spLocks noGrp="1" noChangeArrowheads="1"/>
          </p:cNvSpPr>
          <p:nvPr>
            <p:ph type="sldNum" sz="quarter" idx="5"/>
          </p:nvPr>
        </p:nvSpPr>
        <p:spPr>
          <a:ln/>
        </p:spPr>
        <p:txBody>
          <a:bodyPr/>
          <a:lstStyle/>
          <a:p>
            <a:fld id="{E3051869-7288-4BCF-BE51-E0D690C63772}" type="slidenum">
              <a:rPr lang="ar-SA"/>
              <a:pPr/>
              <a:t>19</a:t>
            </a:fld>
            <a:endParaRPr lang="en-US"/>
          </a:p>
        </p:txBody>
      </p:sp>
      <p:sp>
        <p:nvSpPr>
          <p:cNvPr id="413698" name="Rectangle 2"/>
          <p:cNvSpPr>
            <a:spLocks noGrp="1" noRot="1" noChangeAspect="1" noChangeArrowheads="1" noTextEdit="1"/>
          </p:cNvSpPr>
          <p:nvPr>
            <p:ph type="sldImg"/>
          </p:nvPr>
        </p:nvSpPr>
        <p:spPr>
          <a:ln/>
        </p:spPr>
      </p:sp>
      <p:sp>
        <p:nvSpPr>
          <p:cNvPr id="413699" name="Rectangle 3"/>
          <p:cNvSpPr>
            <a:spLocks noGrp="1" noChangeArrowheads="1"/>
          </p:cNvSpPr>
          <p:nvPr>
            <p:ph type="body" idx="1"/>
          </p:nvPr>
        </p:nvSpPr>
        <p:spPr>
          <a:ln/>
        </p:spPr>
        <p:txBody>
          <a:bodyPr/>
          <a:lstStyle/>
          <a:p>
            <a:r>
              <a:rPr lang="en-US"/>
              <a:t>During the time of jahiliya in Arabia, female infant was source of disgrace to the parents and was buried alive. “ And when the female (infant) buried alive [as the pagan Arabs used to do] is questioned; For what sin, she was killed? (Sura Al-Takwir, Verse 8-9)</a:t>
            </a:r>
          </a:p>
          <a:p>
            <a:r>
              <a:rPr lang="en-US"/>
              <a:t>Narrated Al-Mughirah bind Shu’ban: The Prophet (PBUH) said, “Allah has forbidden for you: (1) to be undutiful to your mothers. (2) to bury your daughters alive…...(Sahih Al-Bukhari).</a:t>
            </a:r>
          </a:p>
          <a:p>
            <a:r>
              <a:rPr lang="en-US"/>
              <a:t>Seeking knowledge is mandatory for every Muslim (Al Bayhaqi)</a:t>
            </a:r>
          </a:p>
          <a:p>
            <a:r>
              <a:rPr lang="en-US"/>
              <a:t>Islam gave her the right to live through teachings of Prophet Muhammad (PBUH).</a:t>
            </a:r>
          </a:p>
          <a:p>
            <a:r>
              <a:rPr lang="en-US"/>
              <a:t>“Whoever has two or three daughters or sisters and treats them well will go to Paradise”.</a:t>
            </a:r>
          </a:p>
          <a:p>
            <a:r>
              <a:rPr lang="en-US"/>
              <a:t>“The most perfect belivers are the best in conduct and best of you are those who are best to their wives.”</a:t>
            </a:r>
          </a:p>
          <a:p>
            <a:r>
              <a:rPr lang="en-US"/>
              <a:t>“Treat your women well and be kind to them for they are your partners and committed helpers”.</a:t>
            </a:r>
          </a:p>
          <a:p>
            <a:r>
              <a:rPr lang="en-US"/>
              <a:t>Unto men belongs a share of that which parents and near kindred leave, and unto women a share of that which parents and near kindred leave… (Sura Al-Nisa, Verse 7)</a:t>
            </a:r>
          </a:p>
          <a:p>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74638" y="550863"/>
            <a:ext cx="8869362" cy="1143000"/>
          </a:xfrm>
        </p:spPr>
        <p:txBody>
          <a:bodyPr/>
          <a:lstStyle>
            <a:lvl1pPr>
              <a:defRPr sz="2800"/>
            </a:lvl1pPr>
          </a:lstStyle>
          <a:p>
            <a:r>
              <a:rPr lang="en-US"/>
              <a:t>Click to edit Master title style</a:t>
            </a:r>
          </a:p>
        </p:txBody>
      </p:sp>
      <p:sp>
        <p:nvSpPr>
          <p:cNvPr id="5123" name="Rectangle 3"/>
          <p:cNvSpPr>
            <a:spLocks noGrp="1" noChangeArrowheads="1"/>
          </p:cNvSpPr>
          <p:nvPr>
            <p:ph type="subTitle" idx="1"/>
          </p:nvPr>
        </p:nvSpPr>
        <p:spPr>
          <a:xfrm>
            <a:off x="206375" y="2754313"/>
            <a:ext cx="5697538" cy="608012"/>
          </a:xfrm>
        </p:spPr>
        <p:txBody>
          <a:bodyPr/>
          <a:lstStyle>
            <a:lvl1pPr marL="0" indent="0">
              <a:buFontTx/>
              <a:buNone/>
              <a:defRPr/>
            </a:lvl1pPr>
          </a:lstStyle>
          <a:p>
            <a:r>
              <a:rPr lang="en-US"/>
              <a:t>Click to edit Master subtitle style</a:t>
            </a:r>
          </a:p>
        </p:txBody>
      </p:sp>
      <p:sp>
        <p:nvSpPr>
          <p:cNvPr id="5127" name="Text Box 7"/>
          <p:cNvSpPr txBox="1">
            <a:spLocks noChangeArrowheads="1"/>
          </p:cNvSpPr>
          <p:nvPr userDrawn="1"/>
        </p:nvSpPr>
        <p:spPr bwMode="auto">
          <a:xfrm>
            <a:off x="34925" y="6475413"/>
            <a:ext cx="4824413" cy="366712"/>
          </a:xfrm>
          <a:prstGeom prst="rect">
            <a:avLst/>
          </a:prstGeom>
          <a:noFill/>
          <a:ln w="9525">
            <a:noFill/>
            <a:miter lim="800000"/>
            <a:headEnd/>
            <a:tailEnd/>
          </a:ln>
          <a:effectLst/>
        </p:spPr>
        <p:txBody>
          <a:bodyPr anchor="b">
            <a:spAutoFit/>
          </a:bodyPr>
          <a:lstStyle/>
          <a:p>
            <a:pPr>
              <a:spcBef>
                <a:spcPct val="50000"/>
              </a:spcBef>
            </a:pPr>
            <a:r>
              <a:rPr lang="en-US" sz="1800" b="1">
                <a:solidFill>
                  <a:srgbClr val="FF9900"/>
                </a:solidFill>
                <a:latin typeface="Arial" charset="0"/>
              </a:rPr>
              <a:t>Peace and blessings of Allah be upon him</a:t>
            </a:r>
          </a:p>
        </p:txBody>
      </p:sp>
      <p:sp>
        <p:nvSpPr>
          <p:cNvPr id="5129" name="Rectangle 9"/>
          <p:cNvSpPr>
            <a:spLocks noChangeArrowheads="1"/>
          </p:cNvSpPr>
          <p:nvPr userDrawn="1"/>
        </p:nvSpPr>
        <p:spPr bwMode="auto">
          <a:xfrm>
            <a:off x="7559675" y="6497638"/>
            <a:ext cx="1584325" cy="360362"/>
          </a:xfrm>
          <a:prstGeom prst="rect">
            <a:avLst/>
          </a:prstGeom>
          <a:noFill/>
          <a:ln w="9525" algn="ctr">
            <a:noFill/>
            <a:miter lim="800000"/>
            <a:headEnd/>
            <a:tailEnd/>
          </a:ln>
          <a:effectLst>
            <a:prstShdw prst="shdw18" dist="17961" dir="13500000">
              <a:srgbClr val="FFFF99">
                <a:gamma/>
                <a:shade val="60000"/>
                <a:invGamma/>
              </a:srgbClr>
            </a:prstShdw>
          </a:effectLst>
        </p:spPr>
        <p:txBody>
          <a:bodyPr lIns="45720" rIns="45720" anchor="ctr"/>
          <a:lstStyle/>
          <a:p>
            <a:pPr algn="ctr">
              <a:buFont typeface="Arial" charset="0"/>
              <a:buNone/>
            </a:pPr>
            <a:r>
              <a:rPr lang="en-GB" sz="1200" b="1">
                <a:solidFill>
                  <a:schemeClr val="accent2"/>
                </a:solidFill>
                <a:latin typeface="Arial" charset="0"/>
              </a:rPr>
              <a:t>Issue 1</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123">
                                            <p:txEl>
                                              <p:pRg st="0" end="0"/>
                                            </p:txEl>
                                          </p:spTgt>
                                        </p:tgtEl>
                                        <p:attrNameLst>
                                          <p:attrName>style.visibility</p:attrName>
                                        </p:attrNameLst>
                                      </p:cBhvr>
                                      <p:to>
                                        <p:strVal val="visible"/>
                                      </p:to>
                                    </p:set>
                                    <p:animEffect transition="in" filter="wipe(left)">
                                      <p:cBhvr>
                                        <p:cTn id="10" dur="500"/>
                                        <p:tgtEl>
                                          <p:spTgt spid="5123">
                                            <p:txEl>
                                              <p:pRg st="0" end="0"/>
                                            </p:txEl>
                                          </p:spTgt>
                                        </p:tgtEl>
                                      </p:cBhvr>
                                    </p:animEffect>
                                  </p:childTnLst>
                                </p:cTn>
                              </p:par>
                            </p:childTnLst>
                          </p:cTn>
                        </p:par>
                        <p:par>
                          <p:cTn id="11" fill="hold">
                            <p:stCondLst>
                              <p:cond delay="1000"/>
                            </p:stCondLst>
                            <p:childTnLst>
                              <p:par>
                                <p:cTn id="12" presetID="53" presetClass="entr" presetSubtype="0" fill="hold" grpId="0" nodeType="afterEffect">
                                  <p:stCondLst>
                                    <p:cond delay="0"/>
                                  </p:stCondLst>
                                  <p:childTnLst>
                                    <p:set>
                                      <p:cBhvr>
                                        <p:cTn id="13" dur="1" fill="hold">
                                          <p:stCondLst>
                                            <p:cond delay="0"/>
                                          </p:stCondLst>
                                        </p:cTn>
                                        <p:tgtEl>
                                          <p:spTgt spid="5129"/>
                                        </p:tgtEl>
                                        <p:attrNameLst>
                                          <p:attrName>style.visibility</p:attrName>
                                        </p:attrNameLst>
                                      </p:cBhvr>
                                      <p:to>
                                        <p:strVal val="visible"/>
                                      </p:to>
                                    </p:set>
                                    <p:anim calcmode="lin" valueType="num">
                                      <p:cBhvr>
                                        <p:cTn id="14" dur="500" fill="hold"/>
                                        <p:tgtEl>
                                          <p:spTgt spid="5129"/>
                                        </p:tgtEl>
                                        <p:attrNameLst>
                                          <p:attrName>ppt_w</p:attrName>
                                        </p:attrNameLst>
                                      </p:cBhvr>
                                      <p:tavLst>
                                        <p:tav tm="0">
                                          <p:val>
                                            <p:fltVal val="0"/>
                                          </p:val>
                                        </p:tav>
                                        <p:tav tm="100000">
                                          <p:val>
                                            <p:strVal val="#ppt_w"/>
                                          </p:val>
                                        </p:tav>
                                      </p:tavLst>
                                    </p:anim>
                                    <p:anim calcmode="lin" valueType="num">
                                      <p:cBhvr>
                                        <p:cTn id="15" dur="500" fill="hold"/>
                                        <p:tgtEl>
                                          <p:spTgt spid="5129"/>
                                        </p:tgtEl>
                                        <p:attrNameLst>
                                          <p:attrName>ppt_h</p:attrName>
                                        </p:attrNameLst>
                                      </p:cBhvr>
                                      <p:tavLst>
                                        <p:tav tm="0">
                                          <p:val>
                                            <p:fltVal val="0"/>
                                          </p:val>
                                        </p:tav>
                                        <p:tav tm="100000">
                                          <p:val>
                                            <p:strVal val="#ppt_h"/>
                                          </p:val>
                                        </p:tav>
                                      </p:tavLst>
                                    </p:anim>
                                    <p:animEffect transition="in" filter="fade">
                                      <p:cBhvr>
                                        <p:cTn id="16" dur="500"/>
                                        <p:tgtEl>
                                          <p:spTgt spid="5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tmplLst>
          <p:tmpl lvl="1">
            <p:tnLst>
              <p:par>
                <p:cTn presetID="22" presetClass="entr" presetSubtype="8" fill="hold" nodeType="withEffect">
                  <p:stCondLst>
                    <p:cond delay="0"/>
                  </p:stCondLst>
                  <p:childTnLst>
                    <p:set>
                      <p:cBhvr>
                        <p:cTn dur="1" fill="hold">
                          <p:stCondLst>
                            <p:cond delay="0"/>
                          </p:stCondLst>
                        </p:cTn>
                        <p:tgtEl>
                          <p:spTgt spid="5123"/>
                        </p:tgtEl>
                        <p:attrNameLst>
                          <p:attrName>style.visibility</p:attrName>
                        </p:attrNameLst>
                      </p:cBhvr>
                      <p:to>
                        <p:strVal val="visible"/>
                      </p:to>
                    </p:set>
                    <p:animEffect transition="in" filter="wipe(left)">
                      <p:cBhvr>
                        <p:cTn dur="500"/>
                        <p:tgtEl>
                          <p:spTgt spid="5123"/>
                        </p:tgtEl>
                      </p:cBhvr>
                    </p:animEffect>
                  </p:childTnLst>
                </p:cTn>
              </p:par>
            </p:tnLst>
          </p:tmpl>
        </p:tmplLst>
      </p:bldP>
      <p:bldP spid="5129"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1BE74A1D-44DE-4241-A26D-FE1EDBDAB1EC}" type="slidenum">
              <a:rPr lang="ar-SA" altLang="en-US"/>
              <a:pPr/>
              <a:t>‹#›</a:t>
            </a:fld>
            <a:endParaRPr lang="en-US" alt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7513" y="138113"/>
            <a:ext cx="2195512" cy="5921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7800" y="138113"/>
            <a:ext cx="6437313" cy="5921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DEE1A20-AF4F-47A0-B0F9-6005B37DC331}" type="slidenum">
              <a:rPr lang="ar-SA" altLang="en-US"/>
              <a:pPr/>
              <a:t>‹#›</a:t>
            </a:fld>
            <a:endParaRPr lang="en-US" alt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E191CB5E-D349-4283-9199-05B48EBF6234}" type="slidenum">
              <a:rPr lang="ar-SA" altLang="en-US"/>
              <a:pPr/>
              <a:t>‹#›</a:t>
            </a:fld>
            <a:endParaRPr lang="en-US" alt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A0F8DA41-DA88-4C18-9AC3-4F34613D727E}" type="slidenum">
              <a:rPr lang="ar-SA" altLang="en-US"/>
              <a:pPr/>
              <a:t>‹#›</a:t>
            </a:fld>
            <a:endParaRPr lang="en-US" alt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7800" y="1652588"/>
            <a:ext cx="4316413" cy="4406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52588"/>
            <a:ext cx="4316412" cy="4406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60E0D5CD-3E89-4D1E-AB1F-35929DFBBB58}" type="slidenum">
              <a:rPr lang="ar-SA" altLang="en-US"/>
              <a:pPr/>
              <a:t>‹#›</a:t>
            </a:fld>
            <a:endParaRPr lang="en-US" alt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7946E790-3AC4-4176-9551-F48BDD26097C}" type="slidenum">
              <a:rPr lang="ar-SA" altLang="en-US"/>
              <a:pPr/>
              <a:t>‹#›</a:t>
            </a:fld>
            <a:endParaRPr lang="en-US" alt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B7BDCECE-0291-474D-9ED6-496D82DC19B2}" type="slidenum">
              <a:rPr lang="ar-SA" altLang="en-US"/>
              <a:pPr/>
              <a:t>‹#›</a:t>
            </a:fld>
            <a:endParaRPr lang="en-US" alt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50089EC-A698-48D5-A3F3-1D9C901F7C51}" type="slidenum">
              <a:rPr lang="ar-SA" altLang="en-US"/>
              <a:pPr/>
              <a:t>‹#›</a:t>
            </a:fld>
            <a:endParaRPr lang="en-US" alt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CAA0F4B9-6440-450B-9346-EC38071C1918}" type="slidenum">
              <a:rPr lang="ar-SA" altLang="en-US"/>
              <a:pPr/>
              <a:t>‹#›</a:t>
            </a:fld>
            <a:endParaRPr lang="en-US" alt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4ADC8D12-3A69-48EF-923F-6E3BD9B48617}" type="slidenum">
              <a:rPr lang="ar-SA" altLang="en-US"/>
              <a:pPr/>
              <a:t>‹#›</a:t>
            </a:fld>
            <a:endParaRPr lang="en-US" alt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06375" y="138113"/>
            <a:ext cx="7318375" cy="846137"/>
          </a:xfrm>
          <a:prstGeom prst="rect">
            <a:avLst/>
          </a:prstGeom>
          <a:noFill/>
          <a:ln w="9525">
            <a:noFill/>
            <a:miter lim="800000"/>
            <a:headEnd/>
            <a:tailEnd/>
          </a:ln>
          <a:effectLst/>
        </p:spPr>
        <p:txBody>
          <a:bodyPr vert="horz" wrap="square" lIns="91436" tIns="45718" rIns="91436" bIns="45718"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177800" y="1652588"/>
            <a:ext cx="8785225" cy="440690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2" name="Text Box 16"/>
          <p:cNvSpPr txBox="1">
            <a:spLocks noChangeArrowheads="1"/>
          </p:cNvSpPr>
          <p:nvPr userDrawn="1"/>
        </p:nvSpPr>
        <p:spPr bwMode="auto">
          <a:xfrm>
            <a:off x="0" y="6550025"/>
            <a:ext cx="6481763" cy="623888"/>
          </a:xfrm>
          <a:prstGeom prst="rect">
            <a:avLst/>
          </a:prstGeom>
          <a:noFill/>
          <a:ln w="9525">
            <a:noFill/>
            <a:miter lim="800000"/>
            <a:headEnd/>
            <a:tailEnd/>
          </a:ln>
          <a:effectLst/>
        </p:spPr>
        <p:txBody>
          <a:bodyPr anchor="b">
            <a:spAutoFit/>
          </a:bodyPr>
          <a:lstStyle/>
          <a:p>
            <a:pPr>
              <a:spcBef>
                <a:spcPct val="50000"/>
              </a:spcBef>
            </a:pPr>
            <a:r>
              <a:rPr lang="en-US" sz="1400" b="1">
                <a:solidFill>
                  <a:srgbClr val="FF9900"/>
                </a:solidFill>
                <a:latin typeface="Arial" charset="0"/>
              </a:rPr>
              <a:t>Peace and blessings of Allah be upon him</a:t>
            </a:r>
          </a:p>
          <a:p>
            <a:pPr>
              <a:spcBef>
                <a:spcPct val="50000"/>
              </a:spcBef>
            </a:pPr>
            <a:endParaRPr lang="en-US" sz="1400" b="1">
              <a:solidFill>
                <a:srgbClr val="990000"/>
              </a:solidFill>
              <a:latin typeface="Arial" charset="0"/>
            </a:endParaRPr>
          </a:p>
        </p:txBody>
      </p:sp>
      <p:sp>
        <p:nvSpPr>
          <p:cNvPr id="4113" name="Rectangle 17"/>
          <p:cNvSpPr>
            <a:spLocks noGrp="1" noChangeArrowheads="1"/>
          </p:cNvSpPr>
          <p:nvPr>
            <p:ph type="sldNum" sz="quarter" idx="4"/>
          </p:nvPr>
        </p:nvSpPr>
        <p:spPr bwMode="auto">
          <a:xfrm>
            <a:off x="0" y="228600"/>
            <a:ext cx="685800" cy="609600"/>
          </a:xfrm>
          <a:prstGeom prst="rect">
            <a:avLst/>
          </a:prstGeom>
          <a:solidFill>
            <a:srgbClr val="0066FF"/>
          </a:solid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a:solidFill>
                  <a:srgbClr val="FF0000"/>
                </a:solidFill>
                <a:latin typeface="+mn-lt"/>
              </a:defRPr>
            </a:lvl1pPr>
          </a:lstStyle>
          <a:p>
            <a:fld id="{64BFE1FE-4473-45EB-8087-21FD37D23FBC}" type="slidenum">
              <a:rPr lang="ar-SA"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4099">
                                            <p:txEl>
                                              <p:pRg st="0" end="0"/>
                                            </p:txEl>
                                          </p:spTgt>
                                        </p:tgtEl>
                                        <p:attrNameLst>
                                          <p:attrName>style.visibility</p:attrName>
                                        </p:attrNameLst>
                                      </p:cBhvr>
                                      <p:to>
                                        <p:strVal val="visible"/>
                                      </p:to>
                                    </p:set>
                                    <p:animEffect transition="in" filter="wipe(left)">
                                      <p:cBhvr>
                                        <p:cTn id="10" dur="500"/>
                                        <p:tgtEl>
                                          <p:spTgt spid="4099">
                                            <p:txEl>
                                              <p:pRg st="0" end="0"/>
                                            </p:txEl>
                                          </p:spTgt>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Effect transition="in" filter="wipe(left)">
                                      <p:cBhvr>
                                        <p:cTn id="14" dur="500"/>
                                        <p:tgtEl>
                                          <p:spTgt spid="4099">
                                            <p:txEl>
                                              <p:pRg st="1" end="1"/>
                                            </p:txEl>
                                          </p:spTgt>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4099">
                                            <p:txEl>
                                              <p:pRg st="2" end="2"/>
                                            </p:txEl>
                                          </p:spTgt>
                                        </p:tgtEl>
                                        <p:attrNameLst>
                                          <p:attrName>style.visibility</p:attrName>
                                        </p:attrNameLst>
                                      </p:cBhvr>
                                      <p:to>
                                        <p:strVal val="visible"/>
                                      </p:to>
                                    </p:set>
                                    <p:animEffect transition="in" filter="wipe(left)">
                                      <p:cBhvr>
                                        <p:cTn id="18" dur="500"/>
                                        <p:tgtEl>
                                          <p:spTgt spid="4099">
                                            <p:txEl>
                                              <p:pRg st="2" end="2"/>
                                            </p:txEl>
                                          </p:spTgt>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wipe(left)">
                                      <p:cBhvr>
                                        <p:cTn id="22" dur="500"/>
                                        <p:tgtEl>
                                          <p:spTgt spid="4099">
                                            <p:txEl>
                                              <p:pRg st="3" end="3"/>
                                            </p:txEl>
                                          </p:spTgt>
                                        </p:tgtEl>
                                      </p:cBhvr>
                                    </p:animEffect>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4099">
                                            <p:txEl>
                                              <p:pRg st="4" end="4"/>
                                            </p:txEl>
                                          </p:spTgt>
                                        </p:tgtEl>
                                        <p:attrNameLst>
                                          <p:attrName>style.visibility</p:attrName>
                                        </p:attrNameLst>
                                      </p:cBhvr>
                                      <p:to>
                                        <p:strVal val="visible"/>
                                      </p:to>
                                    </p:set>
                                    <p:animEffect transition="in" filter="wipe(left)">
                                      <p:cBhvr>
                                        <p:cTn id="26"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tmplLst>
          <p:tmpl lvl="1">
            <p:tnLst>
              <p:par>
                <p:cTn presetID="22" presetClass="entr" presetSubtype="8" fill="hold" nodeType="after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wipe(left)">
                      <p:cBhvr>
                        <p:cTn dur="500"/>
                        <p:tgtEl>
                          <p:spTgt spid="4099"/>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wipe(left)">
                      <p:cBhvr>
                        <p:cTn dur="500"/>
                        <p:tgtEl>
                          <p:spTgt spid="4099"/>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wipe(left)">
                      <p:cBhvr>
                        <p:cTn dur="500"/>
                        <p:tgtEl>
                          <p:spTgt spid="4099"/>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wipe(left)">
                      <p:cBhvr>
                        <p:cTn dur="500"/>
                        <p:tgtEl>
                          <p:spTgt spid="4099"/>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4099"/>
                        </p:tgtEl>
                        <p:attrNameLst>
                          <p:attrName>style.visibility</p:attrName>
                        </p:attrNameLst>
                      </p:cBhvr>
                      <p:to>
                        <p:strVal val="visible"/>
                      </p:to>
                    </p:set>
                    <p:animEffect transition="in" filter="wipe(left)">
                      <p:cBhvr>
                        <p:cTn dur="500"/>
                        <p:tgtEl>
                          <p:spTgt spid="4099"/>
                        </p:tgtEl>
                      </p:cBhvr>
                    </p:animEffect>
                  </p:childTnLst>
                </p:cTn>
              </p:par>
            </p:tnLst>
          </p:tmpl>
        </p:tmplLst>
      </p:bldP>
    </p:bldLst>
  </p:timing>
  <p:txStyles>
    <p:titleStyle>
      <a:lvl1pPr algn="ctr" rtl="0" fontAlgn="base">
        <a:spcBef>
          <a:spcPct val="0"/>
        </a:spcBef>
        <a:spcAft>
          <a:spcPct val="0"/>
        </a:spcAft>
        <a:defRPr sz="2400" b="1">
          <a:solidFill>
            <a:schemeClr val="tx2"/>
          </a:solidFill>
          <a:latin typeface="+mj-lt"/>
          <a:ea typeface="+mj-ea"/>
          <a:cs typeface="+mj-cs"/>
        </a:defRPr>
      </a:lvl1pPr>
      <a:lvl2pPr algn="ctr" rtl="0" fontAlgn="base">
        <a:spcBef>
          <a:spcPct val="0"/>
        </a:spcBef>
        <a:spcAft>
          <a:spcPct val="0"/>
        </a:spcAft>
        <a:defRPr sz="2400" b="1">
          <a:solidFill>
            <a:schemeClr val="tx2"/>
          </a:solidFill>
          <a:latin typeface="Arial" charset="0"/>
          <a:cs typeface="Arial" charset="0"/>
        </a:defRPr>
      </a:lvl2pPr>
      <a:lvl3pPr algn="ctr" rtl="0" fontAlgn="base">
        <a:spcBef>
          <a:spcPct val="0"/>
        </a:spcBef>
        <a:spcAft>
          <a:spcPct val="0"/>
        </a:spcAft>
        <a:defRPr sz="2400" b="1">
          <a:solidFill>
            <a:schemeClr val="tx2"/>
          </a:solidFill>
          <a:latin typeface="Arial" charset="0"/>
          <a:cs typeface="Arial" charset="0"/>
        </a:defRPr>
      </a:lvl3pPr>
      <a:lvl4pPr algn="ctr" rtl="0" fontAlgn="base">
        <a:spcBef>
          <a:spcPct val="0"/>
        </a:spcBef>
        <a:spcAft>
          <a:spcPct val="0"/>
        </a:spcAft>
        <a:defRPr sz="2400" b="1">
          <a:solidFill>
            <a:schemeClr val="tx2"/>
          </a:solidFill>
          <a:latin typeface="Arial" charset="0"/>
          <a:cs typeface="Arial" charset="0"/>
        </a:defRPr>
      </a:lvl4pPr>
      <a:lvl5pPr algn="ctr" rtl="0" fontAlgn="base">
        <a:spcBef>
          <a:spcPct val="0"/>
        </a:spcBef>
        <a:spcAft>
          <a:spcPct val="0"/>
        </a:spcAft>
        <a:defRPr sz="2400" b="1">
          <a:solidFill>
            <a:schemeClr val="tx2"/>
          </a:solidFill>
          <a:latin typeface="Arial" charset="0"/>
          <a:cs typeface="Arial" charset="0"/>
        </a:defRPr>
      </a:lvl5pPr>
      <a:lvl6pPr marL="457200" algn="ctr" rtl="0" fontAlgn="base">
        <a:spcBef>
          <a:spcPct val="0"/>
        </a:spcBef>
        <a:spcAft>
          <a:spcPct val="0"/>
        </a:spcAft>
        <a:defRPr sz="2400" b="1">
          <a:solidFill>
            <a:schemeClr val="tx2"/>
          </a:solidFill>
          <a:latin typeface="Arial" charset="0"/>
          <a:cs typeface="Arial" charset="0"/>
        </a:defRPr>
      </a:lvl6pPr>
      <a:lvl7pPr marL="914400" algn="ctr" rtl="0" fontAlgn="base">
        <a:spcBef>
          <a:spcPct val="0"/>
        </a:spcBef>
        <a:spcAft>
          <a:spcPct val="0"/>
        </a:spcAft>
        <a:defRPr sz="2400" b="1">
          <a:solidFill>
            <a:schemeClr val="tx2"/>
          </a:solidFill>
          <a:latin typeface="Arial" charset="0"/>
          <a:cs typeface="Arial" charset="0"/>
        </a:defRPr>
      </a:lvl7pPr>
      <a:lvl8pPr marL="1371600" algn="ctr" rtl="0" fontAlgn="base">
        <a:spcBef>
          <a:spcPct val="0"/>
        </a:spcBef>
        <a:spcAft>
          <a:spcPct val="0"/>
        </a:spcAft>
        <a:defRPr sz="2400" b="1">
          <a:solidFill>
            <a:schemeClr val="tx2"/>
          </a:solidFill>
          <a:latin typeface="Arial" charset="0"/>
          <a:cs typeface="Arial" charset="0"/>
        </a:defRPr>
      </a:lvl8pPr>
      <a:lvl9pPr marL="1828800" algn="ctr" rtl="0" fontAlgn="base">
        <a:spcBef>
          <a:spcPct val="0"/>
        </a:spcBef>
        <a:spcAft>
          <a:spcPct val="0"/>
        </a:spcAft>
        <a:defRPr sz="2400" b="1">
          <a:solidFill>
            <a:schemeClr val="tx2"/>
          </a:solidFill>
          <a:latin typeface="Arial" charset="0"/>
          <a:cs typeface="Arial" charset="0"/>
        </a:defRPr>
      </a:lvl9pPr>
    </p:titleStyle>
    <p:bodyStyle>
      <a:lvl1pPr marL="342900" indent="-342900" algn="l" rtl="0" fontAlgn="base">
        <a:lnSpc>
          <a:spcPct val="110000"/>
        </a:lnSpc>
        <a:spcBef>
          <a:spcPct val="40000"/>
        </a:spcBef>
        <a:spcAft>
          <a:spcPct val="0"/>
        </a:spcAft>
        <a:buChar char="•"/>
        <a:defRPr sz="2400">
          <a:solidFill>
            <a:srgbClr val="006600"/>
          </a:solidFill>
          <a:latin typeface="+mn-lt"/>
          <a:ea typeface="+mn-ea"/>
          <a:cs typeface="+mn-cs"/>
        </a:defRPr>
      </a:lvl1pPr>
      <a:lvl2pPr marL="742950" indent="-285750" algn="l" rtl="0" fontAlgn="base">
        <a:lnSpc>
          <a:spcPct val="110000"/>
        </a:lnSpc>
        <a:spcBef>
          <a:spcPct val="40000"/>
        </a:spcBef>
        <a:spcAft>
          <a:spcPct val="0"/>
        </a:spcAft>
        <a:buChar char="–"/>
        <a:defRPr sz="2000">
          <a:solidFill>
            <a:srgbClr val="000099"/>
          </a:solidFill>
          <a:latin typeface="+mn-lt"/>
          <a:cs typeface="+mn-cs"/>
        </a:defRPr>
      </a:lvl2pPr>
      <a:lvl3pPr marL="1143000" indent="-228600" algn="l" rtl="0" fontAlgn="base">
        <a:lnSpc>
          <a:spcPct val="110000"/>
        </a:lnSpc>
        <a:spcBef>
          <a:spcPct val="40000"/>
        </a:spcBef>
        <a:spcAft>
          <a:spcPct val="0"/>
        </a:spcAft>
        <a:buChar char="•"/>
        <a:defRPr>
          <a:solidFill>
            <a:schemeClr val="tx1"/>
          </a:solidFill>
          <a:latin typeface="+mn-lt"/>
          <a:cs typeface="+mn-cs"/>
        </a:defRPr>
      </a:lvl3pPr>
      <a:lvl4pPr marL="1600200" indent="-228600" algn="l" rtl="0" fontAlgn="base">
        <a:lnSpc>
          <a:spcPct val="110000"/>
        </a:lnSpc>
        <a:spcBef>
          <a:spcPct val="40000"/>
        </a:spcBef>
        <a:spcAft>
          <a:spcPct val="0"/>
        </a:spcAft>
        <a:buChar char="–"/>
        <a:defRPr>
          <a:solidFill>
            <a:schemeClr val="tx1"/>
          </a:solidFill>
          <a:latin typeface="+mn-lt"/>
          <a:cs typeface="+mn-cs"/>
        </a:defRPr>
      </a:lvl4pPr>
      <a:lvl5pPr marL="2057400" indent="-228600" algn="l" rtl="0" fontAlgn="base">
        <a:lnSpc>
          <a:spcPct val="110000"/>
        </a:lnSpc>
        <a:spcBef>
          <a:spcPct val="40000"/>
        </a:spcBef>
        <a:spcAft>
          <a:spcPct val="0"/>
        </a:spcAft>
        <a:buChar char="»"/>
        <a:defRPr>
          <a:solidFill>
            <a:schemeClr val="tx1"/>
          </a:solidFill>
          <a:latin typeface="+mn-lt"/>
          <a:cs typeface="+mn-cs"/>
        </a:defRPr>
      </a:lvl5pPr>
      <a:lvl6pPr marL="2514600" indent="-228600" algn="l" rtl="0" fontAlgn="base">
        <a:lnSpc>
          <a:spcPct val="110000"/>
        </a:lnSpc>
        <a:spcBef>
          <a:spcPct val="40000"/>
        </a:spcBef>
        <a:spcAft>
          <a:spcPct val="0"/>
        </a:spcAft>
        <a:buChar char="»"/>
        <a:defRPr>
          <a:solidFill>
            <a:schemeClr val="tx1"/>
          </a:solidFill>
          <a:latin typeface="+mn-lt"/>
          <a:cs typeface="+mn-cs"/>
        </a:defRPr>
      </a:lvl6pPr>
      <a:lvl7pPr marL="2971800" indent="-228600" algn="l" rtl="0" fontAlgn="base">
        <a:lnSpc>
          <a:spcPct val="110000"/>
        </a:lnSpc>
        <a:spcBef>
          <a:spcPct val="40000"/>
        </a:spcBef>
        <a:spcAft>
          <a:spcPct val="0"/>
        </a:spcAft>
        <a:buChar char="»"/>
        <a:defRPr>
          <a:solidFill>
            <a:schemeClr val="tx1"/>
          </a:solidFill>
          <a:latin typeface="+mn-lt"/>
          <a:cs typeface="+mn-cs"/>
        </a:defRPr>
      </a:lvl7pPr>
      <a:lvl8pPr marL="3429000" indent="-228600" algn="l" rtl="0" fontAlgn="base">
        <a:lnSpc>
          <a:spcPct val="110000"/>
        </a:lnSpc>
        <a:spcBef>
          <a:spcPct val="40000"/>
        </a:spcBef>
        <a:spcAft>
          <a:spcPct val="0"/>
        </a:spcAft>
        <a:buChar char="»"/>
        <a:defRPr>
          <a:solidFill>
            <a:schemeClr val="tx1"/>
          </a:solidFill>
          <a:latin typeface="+mn-lt"/>
          <a:cs typeface="+mn-cs"/>
        </a:defRPr>
      </a:lvl8pPr>
      <a:lvl9pPr marL="3886200" indent="-228600" algn="l" rtl="0" fontAlgn="base">
        <a:lnSpc>
          <a:spcPct val="110000"/>
        </a:lnSpc>
        <a:spcBef>
          <a:spcPct val="40000"/>
        </a:spcBef>
        <a:spcAft>
          <a:spcPct val="0"/>
        </a:spcAft>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6013" y="260350"/>
            <a:ext cx="8424863" cy="1143000"/>
          </a:xfrm>
        </p:spPr>
        <p:txBody>
          <a:bodyPr/>
          <a:lstStyle/>
          <a:p>
            <a:pPr>
              <a:lnSpc>
                <a:spcPct val="110000"/>
              </a:lnSpc>
            </a:pPr>
            <a:r>
              <a:rPr lang="si-LK" sz="7200" dirty="0" smtClean="0">
                <a:solidFill>
                  <a:srgbClr val="FF0000"/>
                </a:solidFill>
                <a:effectLst>
                  <a:outerShdw blurRad="38100" dist="38100" dir="2700000" algn="tl">
                    <a:srgbClr val="C0C0C0"/>
                  </a:outerShdw>
                </a:effectLst>
                <a:latin typeface="Iskoola Pota" pitchFamily="34" charset="0"/>
                <a:cs typeface="Iskoola Pota" pitchFamily="34" charset="0"/>
              </a:rPr>
              <a:t>මුහම්මද්</a:t>
            </a:r>
            <a:r>
              <a:rPr lang="en-US" sz="6000" b="0" dirty="0" smtClean="0">
                <a:solidFill>
                  <a:srgbClr val="FF0000"/>
                </a:solidFill>
                <a:effectLst>
                  <a:outerShdw blurRad="38100" dist="38100" dir="2700000" algn="tl">
                    <a:srgbClr val="C0C0C0"/>
                  </a:outerShdw>
                </a:effectLst>
                <a:latin typeface="Copperplate Gothic Bold" pitchFamily="34" charset="0"/>
              </a:rPr>
              <a:t/>
            </a:r>
            <a:br>
              <a:rPr lang="en-US" sz="6000" b="0" dirty="0" smtClean="0">
                <a:solidFill>
                  <a:srgbClr val="FF0000"/>
                </a:solidFill>
                <a:effectLst>
                  <a:outerShdw blurRad="38100" dist="38100" dir="2700000" algn="tl">
                    <a:srgbClr val="C0C0C0"/>
                  </a:outerShdw>
                </a:effectLst>
                <a:latin typeface="Copperplate Gothic Bold" pitchFamily="34" charset="0"/>
              </a:rPr>
            </a:br>
            <a:r>
              <a:rPr lang="si-LK" sz="1400" b="0" dirty="0" smtClean="0">
                <a:solidFill>
                  <a:schemeClr val="accent2"/>
                </a:solidFill>
                <a:effectLst>
                  <a:outerShdw blurRad="38100" dist="38100" dir="2700000" algn="tl">
                    <a:srgbClr val="C0C0C0"/>
                  </a:outerShdw>
                </a:effectLst>
                <a:latin typeface="Iskoola Pota" pitchFamily="34" charset="0"/>
                <a:cs typeface="Iskoola Pota" pitchFamily="34" charset="0"/>
              </a:rPr>
              <a:t>සල්ලල්ලාහු අලෙයිහි වසල්ලම්</a:t>
            </a:r>
            <a:endParaRPr lang="en-US" sz="1400" b="0" dirty="0">
              <a:solidFill>
                <a:schemeClr val="accent2"/>
              </a:solidFill>
              <a:effectLst>
                <a:outerShdw blurRad="38100" dist="38100" dir="2700000" algn="tl">
                  <a:srgbClr val="C0C0C0"/>
                </a:outerShdw>
              </a:effectLst>
            </a:endParaRPr>
          </a:p>
        </p:txBody>
      </p:sp>
      <p:sp>
        <p:nvSpPr>
          <p:cNvPr id="2051" name="Rectangle 3"/>
          <p:cNvSpPr>
            <a:spLocks noGrp="1" noChangeArrowheads="1"/>
          </p:cNvSpPr>
          <p:nvPr>
            <p:ph type="subTitle" idx="1"/>
          </p:nvPr>
        </p:nvSpPr>
        <p:spPr>
          <a:xfrm>
            <a:off x="322263" y="1700213"/>
            <a:ext cx="5978525" cy="585779"/>
          </a:xfrm>
        </p:spPr>
        <p:txBody>
          <a:bodyPr/>
          <a:lstStyle/>
          <a:p>
            <a:pPr>
              <a:spcBef>
                <a:spcPct val="20000"/>
              </a:spcBef>
            </a:pPr>
            <a:r>
              <a:rPr lang="si-LK" sz="3200" i="1" dirty="0" smtClean="0">
                <a:solidFill>
                  <a:srgbClr val="0000FF"/>
                </a:solidFill>
                <a:effectLst>
                  <a:outerShdw blurRad="38100" dist="38100" dir="2700000" algn="tl">
                    <a:srgbClr val="C0C0C0"/>
                  </a:outerShdw>
                </a:effectLst>
                <a:latin typeface="Iskoola Pota" pitchFamily="34" charset="0"/>
                <a:cs typeface="Iskoola Pota" pitchFamily="34" charset="0"/>
              </a:rPr>
              <a:t>අල්ලාහ්ගේ අවසාන සංදේශකවරයා</a:t>
            </a:r>
            <a:endParaRPr lang="en-US" sz="3200" i="1" dirty="0">
              <a:solidFill>
                <a:srgbClr val="0000FF"/>
              </a:solidFill>
              <a:latin typeface="Lucida Calligraphy" pitchFamily="66" charset="0"/>
            </a:endParaRPr>
          </a:p>
        </p:txBody>
      </p:sp>
      <p:pic>
        <p:nvPicPr>
          <p:cNvPr id="2066" name="Picture 18" descr="Green dome medina"/>
          <p:cNvPicPr>
            <a:picLocks noChangeAspect="1" noChangeArrowheads="1"/>
          </p:cNvPicPr>
          <p:nvPr/>
        </p:nvPicPr>
        <p:blipFill>
          <a:blip r:embed="rId3"/>
          <a:srcRect/>
          <a:stretch>
            <a:fillRect/>
          </a:stretch>
        </p:blipFill>
        <p:spPr bwMode="auto">
          <a:xfrm>
            <a:off x="1116013" y="2708275"/>
            <a:ext cx="2525712" cy="3025775"/>
          </a:xfrm>
          <a:prstGeom prst="rect">
            <a:avLst/>
          </a:prstGeom>
          <a:noFill/>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066"/>
                                        </p:tgtEl>
                                        <p:attrNameLst>
                                          <p:attrName>style.visibility</p:attrName>
                                        </p:attrNameLst>
                                      </p:cBhvr>
                                      <p:to>
                                        <p:strVal val="visible"/>
                                      </p:to>
                                    </p:set>
                                    <p:anim calcmode="lin" valueType="num">
                                      <p:cBhvr>
                                        <p:cTn id="7" dur="1000" fill="hold"/>
                                        <p:tgtEl>
                                          <p:spTgt spid="2066"/>
                                        </p:tgtEl>
                                        <p:attrNameLst>
                                          <p:attrName>ppt_w</p:attrName>
                                        </p:attrNameLst>
                                      </p:cBhvr>
                                      <p:tavLst>
                                        <p:tav tm="0">
                                          <p:val>
                                            <p:fltVal val="0"/>
                                          </p:val>
                                        </p:tav>
                                        <p:tav tm="100000">
                                          <p:val>
                                            <p:strVal val="#ppt_w"/>
                                          </p:val>
                                        </p:tav>
                                      </p:tavLst>
                                    </p:anim>
                                    <p:anim calcmode="lin" valueType="num">
                                      <p:cBhvr>
                                        <p:cTn id="8" dur="1000" fill="hold"/>
                                        <p:tgtEl>
                                          <p:spTgt spid="2066"/>
                                        </p:tgtEl>
                                        <p:attrNameLst>
                                          <p:attrName>ppt_h</p:attrName>
                                        </p:attrNameLst>
                                      </p:cBhvr>
                                      <p:tavLst>
                                        <p:tav tm="0">
                                          <p:val>
                                            <p:fltVal val="0"/>
                                          </p:val>
                                        </p:tav>
                                        <p:tav tm="100000">
                                          <p:val>
                                            <p:strVal val="#ppt_h"/>
                                          </p:val>
                                        </p:tav>
                                      </p:tavLst>
                                    </p:anim>
                                    <p:anim calcmode="lin" valueType="num">
                                      <p:cBhvr>
                                        <p:cTn id="9" dur="1000" fill="hold"/>
                                        <p:tgtEl>
                                          <p:spTgt spid="2066"/>
                                        </p:tgtEl>
                                        <p:attrNameLst>
                                          <p:attrName>style.rotation</p:attrName>
                                        </p:attrNameLst>
                                      </p:cBhvr>
                                      <p:tavLst>
                                        <p:tav tm="0">
                                          <p:val>
                                            <p:fltVal val="90"/>
                                          </p:val>
                                        </p:tav>
                                        <p:tav tm="100000">
                                          <p:val>
                                            <p:fltVal val="0"/>
                                          </p:val>
                                        </p:tav>
                                      </p:tavLst>
                                    </p:anim>
                                    <p:animEffect transition="in" filter="fade">
                                      <p:cBhvr>
                                        <p:cTn id="10" dur="1000"/>
                                        <p:tgtEl>
                                          <p:spTgt spid="20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1420821" y="138113"/>
            <a:ext cx="5651509" cy="846137"/>
          </a:xfrm>
        </p:spPr>
        <p:txBody>
          <a:bodyPr/>
          <a:lstStyle/>
          <a:p>
            <a:r>
              <a:rPr lang="si-LK" dirty="0" smtClean="0">
                <a:solidFill>
                  <a:schemeClr val="accent6">
                    <a:lumMod val="75000"/>
                  </a:schemeClr>
                </a:solidFill>
                <a:latin typeface="Iskoola Pota" pitchFamily="34" charset="0"/>
                <a:cs typeface="Iskoola Pota" pitchFamily="34" charset="0"/>
              </a:rPr>
              <a:t>මුහම්මද් තුමාණන්ගේ ආදර්</a:t>
            </a:r>
            <a:r>
              <a:rPr lang="si-LK" dirty="0" smtClean="0">
                <a:solidFill>
                  <a:schemeClr val="accent6">
                    <a:lumMod val="75000"/>
                  </a:schemeClr>
                </a:solidFill>
                <a:latin typeface="Iskoola Pota" pitchFamily="34" charset="0"/>
                <a:cs typeface="Iskoola Pota" pitchFamily="34" charset="0"/>
              </a:rPr>
              <a:t>ශමත් ජ</a:t>
            </a:r>
            <a:r>
              <a:rPr lang="si-LK" dirty="0" smtClean="0">
                <a:solidFill>
                  <a:schemeClr val="accent6">
                    <a:lumMod val="75000"/>
                  </a:schemeClr>
                </a:solidFill>
                <a:latin typeface="Iskoola Pota" pitchFamily="34" charset="0"/>
                <a:cs typeface="Iskoola Pota" pitchFamily="34" charset="0"/>
              </a:rPr>
              <a:t>ීවි</a:t>
            </a:r>
            <a:r>
              <a:rPr lang="si-LK" dirty="0" smtClean="0">
                <a:solidFill>
                  <a:schemeClr val="accent6">
                    <a:lumMod val="75000"/>
                  </a:schemeClr>
                </a:solidFill>
                <a:latin typeface="Iskoola Pota" pitchFamily="34" charset="0"/>
                <a:cs typeface="Iskoola Pota" pitchFamily="34" charset="0"/>
              </a:rPr>
              <a:t>තය </a:t>
            </a:r>
            <a:r>
              <a:rPr lang="si-LK" dirty="0" smtClean="0">
                <a:solidFill>
                  <a:schemeClr val="accent6">
                    <a:lumMod val="75000"/>
                  </a:schemeClr>
                </a:solidFill>
                <a:latin typeface="Iskoola Pota" pitchFamily="34" charset="0"/>
                <a:cs typeface="Iskoola Pota" pitchFamily="34" charset="0"/>
              </a:rPr>
              <a:t>සෑම අවස්ථාවටම ගැළපෙන්නේද? </a:t>
            </a:r>
            <a:endParaRPr lang="en-US" dirty="0">
              <a:solidFill>
                <a:schemeClr val="accent6">
                  <a:lumMod val="75000"/>
                </a:schemeClr>
              </a:solidFill>
              <a:latin typeface="Iskoola Pota" pitchFamily="34" charset="0"/>
              <a:cs typeface="Iskoola Pota" pitchFamily="34" charset="0"/>
            </a:endParaRPr>
          </a:p>
        </p:txBody>
      </p:sp>
      <p:sp>
        <p:nvSpPr>
          <p:cNvPr id="382981" name="Rectangle 5"/>
          <p:cNvSpPr>
            <a:spLocks noChangeArrowheads="1"/>
          </p:cNvSpPr>
          <p:nvPr/>
        </p:nvSpPr>
        <p:spPr bwMode="auto">
          <a:xfrm>
            <a:off x="6300788" y="4422775"/>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නීතිය හා</a:t>
            </a:r>
            <a:r>
              <a:rPr lang="en-GB" sz="1800" b="1" dirty="0" smtClean="0">
                <a:latin typeface="Iskoola Pota" pitchFamily="34" charset="0"/>
                <a:cs typeface="Iskoola Pota" pitchFamily="34" charset="0"/>
              </a:rPr>
              <a:t> </a:t>
            </a:r>
            <a:r>
              <a:rPr lang="si-LK" sz="1800" b="1" dirty="0" smtClean="0">
                <a:latin typeface="Iskoola Pota" pitchFamily="34" charset="0"/>
                <a:cs typeface="Iskoola Pota" pitchFamily="34" charset="0"/>
              </a:rPr>
              <a:t>සාධාරණය</a:t>
            </a:r>
            <a:endParaRPr lang="en-GB" sz="1800" b="1" dirty="0">
              <a:latin typeface="Iskoola Pota" pitchFamily="34" charset="0"/>
              <a:cs typeface="Iskoola Pota" pitchFamily="34" charset="0"/>
            </a:endParaRPr>
          </a:p>
        </p:txBody>
      </p:sp>
      <p:sp>
        <p:nvSpPr>
          <p:cNvPr id="382982" name="Rectangle 6"/>
          <p:cNvSpPr>
            <a:spLocks noChangeArrowheads="1"/>
          </p:cNvSpPr>
          <p:nvPr/>
        </p:nvSpPr>
        <p:spPr bwMode="auto">
          <a:xfrm>
            <a:off x="776288" y="3473450"/>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endParaRPr lang="en-GB" sz="1200" b="1" dirty="0">
              <a:latin typeface="Arial" charset="0"/>
            </a:endParaRPr>
          </a:p>
          <a:p>
            <a:pPr algn="ctr">
              <a:buFont typeface="Arial" charset="0"/>
              <a:buNone/>
            </a:pPr>
            <a:r>
              <a:rPr lang="si-LK" sz="1400" b="1" dirty="0" smtClean="0">
                <a:latin typeface="Iskoola Pota" pitchFamily="34" charset="0"/>
                <a:cs typeface="Iskoola Pota" pitchFamily="34" charset="0"/>
              </a:rPr>
              <a:t>සදාචාරය හා</a:t>
            </a:r>
            <a:r>
              <a:rPr lang="en-GB"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ශිෂ්ට රීතිය</a:t>
            </a:r>
            <a:endParaRPr lang="en-GB" sz="1400" b="1" dirty="0">
              <a:latin typeface="Iskoola Pota" pitchFamily="34" charset="0"/>
              <a:cs typeface="Iskoola Pota" pitchFamily="34" charset="0"/>
            </a:endParaRPr>
          </a:p>
          <a:p>
            <a:pPr algn="ctr">
              <a:buFont typeface="Arial" charset="0"/>
              <a:buNone/>
            </a:pPr>
            <a:endParaRPr lang="en-GB" sz="1200" b="1" dirty="0">
              <a:latin typeface="Arial" charset="0"/>
            </a:endParaRPr>
          </a:p>
        </p:txBody>
      </p:sp>
      <p:sp>
        <p:nvSpPr>
          <p:cNvPr id="382983" name="Rectangle 7"/>
          <p:cNvSpPr>
            <a:spLocks noChangeArrowheads="1"/>
          </p:cNvSpPr>
          <p:nvPr/>
        </p:nvSpPr>
        <p:spPr bwMode="auto">
          <a:xfrm>
            <a:off x="6516688" y="3352800"/>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600" b="1" dirty="0" smtClean="0">
                <a:latin typeface="Iskoola Pota" pitchFamily="34" charset="0"/>
                <a:cs typeface="Iskoola Pota" pitchFamily="34" charset="0"/>
              </a:rPr>
              <a:t>වාණිජ සහ ආර්ථික</a:t>
            </a:r>
            <a:endParaRPr lang="en-GB" sz="1600" b="1" dirty="0">
              <a:latin typeface="Iskoola Pota" pitchFamily="34" charset="0"/>
              <a:cs typeface="Iskoola Pota" pitchFamily="34" charset="0"/>
            </a:endParaRPr>
          </a:p>
        </p:txBody>
      </p:sp>
      <p:sp>
        <p:nvSpPr>
          <p:cNvPr id="382984" name="Rectangle 8"/>
          <p:cNvSpPr>
            <a:spLocks noChangeArrowheads="1"/>
          </p:cNvSpPr>
          <p:nvPr/>
        </p:nvSpPr>
        <p:spPr bwMode="auto">
          <a:xfrm>
            <a:off x="6338888" y="2247900"/>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400" b="1" dirty="0" smtClean="0">
                <a:latin typeface="Iskoola Pota" pitchFamily="34" charset="0"/>
                <a:cs typeface="Iskoola Pota" pitchFamily="34" charset="0"/>
              </a:rPr>
              <a:t>දේශපාලනය හා රාජ්‍ය පාලනය</a:t>
            </a:r>
            <a:endParaRPr lang="en-GB" sz="1400" b="1" dirty="0">
              <a:latin typeface="Iskoola Pota" pitchFamily="34" charset="0"/>
              <a:cs typeface="Iskoola Pota" pitchFamily="34" charset="0"/>
            </a:endParaRPr>
          </a:p>
        </p:txBody>
      </p:sp>
      <p:sp>
        <p:nvSpPr>
          <p:cNvPr id="382985" name="Rectangle 9"/>
          <p:cNvSpPr>
            <a:spLocks noChangeArrowheads="1"/>
          </p:cNvSpPr>
          <p:nvPr/>
        </p:nvSpPr>
        <p:spPr bwMode="auto">
          <a:xfrm>
            <a:off x="3763963" y="1498600"/>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600" b="1" dirty="0" smtClean="0">
                <a:latin typeface="Iskoola Pota" pitchFamily="34" charset="0"/>
                <a:cs typeface="Iskoola Pota" pitchFamily="34" charset="0"/>
              </a:rPr>
              <a:t>සමාජ ජීවිතව</a:t>
            </a:r>
            <a:endParaRPr lang="en-GB" sz="1600" b="1" dirty="0">
              <a:latin typeface="Iskoola Pota" pitchFamily="34" charset="0"/>
              <a:cs typeface="Iskoola Pota" pitchFamily="34" charset="0"/>
            </a:endParaRPr>
          </a:p>
        </p:txBody>
      </p:sp>
      <p:sp>
        <p:nvSpPr>
          <p:cNvPr id="382986" name="Rectangle 10"/>
          <p:cNvSpPr>
            <a:spLocks noChangeArrowheads="1"/>
          </p:cNvSpPr>
          <p:nvPr/>
        </p:nvSpPr>
        <p:spPr bwMode="auto">
          <a:xfrm>
            <a:off x="1217613" y="2124075"/>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600" b="1" dirty="0" smtClean="0">
                <a:latin typeface="Iskoola Pota" pitchFamily="34" charset="0"/>
                <a:cs typeface="Iskoola Pota" pitchFamily="34" charset="0"/>
              </a:rPr>
              <a:t>දැනුම සහ අධ්‍යාපනය</a:t>
            </a:r>
            <a:endParaRPr lang="en-GB" sz="1600" b="1" dirty="0">
              <a:latin typeface="Iskoola Pota" pitchFamily="34" charset="0"/>
              <a:cs typeface="Iskoola Pota" pitchFamily="34" charset="0"/>
            </a:endParaRPr>
          </a:p>
        </p:txBody>
      </p:sp>
      <p:sp>
        <p:nvSpPr>
          <p:cNvPr id="382987" name="Rectangle 11"/>
          <p:cNvSpPr>
            <a:spLocks noChangeArrowheads="1"/>
          </p:cNvSpPr>
          <p:nvPr/>
        </p:nvSpPr>
        <p:spPr bwMode="auto">
          <a:xfrm>
            <a:off x="1030288" y="4556125"/>
            <a:ext cx="1871662"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සනීපාරක්ෂාව</a:t>
            </a:r>
            <a:endParaRPr lang="en-GB" sz="1800" b="1" dirty="0">
              <a:latin typeface="Arial" charset="0"/>
            </a:endParaRPr>
          </a:p>
        </p:txBody>
      </p:sp>
      <p:sp>
        <p:nvSpPr>
          <p:cNvPr id="382988" name="Rectangle 12"/>
          <p:cNvSpPr>
            <a:spLocks noChangeArrowheads="1"/>
          </p:cNvSpPr>
          <p:nvPr/>
        </p:nvSpPr>
        <p:spPr bwMode="auto">
          <a:xfrm>
            <a:off x="3924300" y="5257800"/>
            <a:ext cx="1871663" cy="446088"/>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600" b="1" dirty="0" smtClean="0">
                <a:latin typeface="Iskoola Pota" pitchFamily="34" charset="0"/>
                <a:cs typeface="Iskoola Pota" pitchFamily="34" charset="0"/>
              </a:rPr>
              <a:t>මානව හිමිකම් සහ ඥතීන් හා සබඳතාව</a:t>
            </a:r>
            <a:endParaRPr lang="en-GB" sz="1600" b="1" dirty="0">
              <a:latin typeface="Arial" charset="0"/>
            </a:endParaRPr>
          </a:p>
        </p:txBody>
      </p:sp>
      <p:sp>
        <p:nvSpPr>
          <p:cNvPr id="383001" name="AutoShape 25"/>
          <p:cNvSpPr>
            <a:spLocks noChangeArrowheads="1"/>
          </p:cNvSpPr>
          <p:nvPr/>
        </p:nvSpPr>
        <p:spPr bwMode="auto">
          <a:xfrm>
            <a:off x="3197225" y="2205038"/>
            <a:ext cx="2955925" cy="2705100"/>
          </a:xfrm>
          <a:prstGeom prst="sun">
            <a:avLst>
              <a:gd name="adj" fmla="val 25000"/>
            </a:avLst>
          </a:prstGeom>
          <a:solidFill>
            <a:srgbClr val="009999"/>
          </a:solidFill>
          <a:ln w="9525" algn="ctr">
            <a:noFill/>
            <a:miter lim="800000"/>
            <a:headEnd/>
            <a:tailEnd/>
          </a:ln>
          <a:effectLst/>
        </p:spPr>
        <p:txBody>
          <a:bodyPr wrap="none" anchor="ctr"/>
          <a:lstStyle/>
          <a:p>
            <a:pPr algn="ctr" eaLnBrk="0" hangingPunct="0"/>
            <a:endParaRPr lang="en-US" sz="1800" b="1">
              <a:solidFill>
                <a:schemeClr val="bg1"/>
              </a:solidFill>
              <a:latin typeface="Arial" charset="0"/>
            </a:endParaRPr>
          </a:p>
        </p:txBody>
      </p:sp>
      <p:sp>
        <p:nvSpPr>
          <p:cNvPr id="383002" name="Rectangle 26"/>
          <p:cNvSpPr>
            <a:spLocks noChangeArrowheads="1"/>
          </p:cNvSpPr>
          <p:nvPr/>
        </p:nvSpPr>
        <p:spPr bwMode="auto">
          <a:xfrm>
            <a:off x="6877050" y="5876925"/>
            <a:ext cx="1871663" cy="609600"/>
          </a:xfrm>
          <a:prstGeom prst="rect">
            <a:avLst/>
          </a:prstGeom>
          <a:solidFill>
            <a:srgbClr val="6699FF"/>
          </a:solidFill>
          <a:ln w="9525" algn="ctr">
            <a:noFill/>
            <a:miter lim="800000"/>
            <a:headEnd/>
            <a:tailEnd/>
          </a:ln>
          <a:effectLst/>
        </p:spPr>
        <p:txBody>
          <a:bodyPr wrap="none" anchor="ctr"/>
          <a:lstStyle/>
          <a:p>
            <a:pPr algn="ctr" eaLnBrk="0" hangingPunct="0"/>
            <a:r>
              <a:rPr lang="en-US" sz="1800" b="1" dirty="0">
                <a:solidFill>
                  <a:schemeClr val="bg1"/>
                </a:solidFill>
                <a:latin typeface="Iskoola Pota" pitchFamily="34" charset="0"/>
                <a:cs typeface="Iskoola Pota" pitchFamily="34" charset="0"/>
              </a:rPr>
              <a:t> </a:t>
            </a:r>
            <a:r>
              <a:rPr lang="si-LK" sz="1800" b="1" dirty="0" smtClean="0">
                <a:solidFill>
                  <a:schemeClr val="bg1"/>
                </a:solidFill>
                <a:latin typeface="Iskoola Pota" pitchFamily="34" charset="0"/>
                <a:cs typeface="Iskoola Pota" pitchFamily="34" charset="0"/>
              </a:rPr>
              <a:t>තවත් ඇත</a:t>
            </a:r>
            <a:r>
              <a:rPr lang="en-US" sz="1800" b="1" dirty="0" smtClean="0">
                <a:solidFill>
                  <a:schemeClr val="bg1"/>
                </a:solidFill>
                <a:latin typeface="Arial" charset="0"/>
              </a:rPr>
              <a:t>…</a:t>
            </a:r>
            <a:endParaRPr lang="en-US" sz="1800" b="1" dirty="0">
              <a:solidFill>
                <a:schemeClr val="bg1"/>
              </a:solidFill>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82985"/>
                                        </p:tgtEl>
                                        <p:attrNameLst>
                                          <p:attrName>style.visibility</p:attrName>
                                        </p:attrNameLst>
                                      </p:cBhvr>
                                      <p:to>
                                        <p:strVal val="visible"/>
                                      </p:to>
                                    </p:set>
                                  </p:childTnLst>
                                </p:cTn>
                              </p:par>
                            </p:childTnLst>
                          </p:cTn>
                        </p:par>
                        <p:par>
                          <p:cTn id="7" fill="hold">
                            <p:stCondLst>
                              <p:cond delay="0"/>
                            </p:stCondLst>
                            <p:childTnLst>
                              <p:par>
                                <p:cTn id="8" presetID="53" presetClass="entr" presetSubtype="0" fill="hold" grpId="0" nodeType="afterEffect">
                                  <p:stCondLst>
                                    <p:cond delay="0"/>
                                  </p:stCondLst>
                                  <p:childTnLst>
                                    <p:set>
                                      <p:cBhvr>
                                        <p:cTn id="9" dur="1" fill="hold">
                                          <p:stCondLst>
                                            <p:cond delay="0"/>
                                          </p:stCondLst>
                                        </p:cTn>
                                        <p:tgtEl>
                                          <p:spTgt spid="382984"/>
                                        </p:tgtEl>
                                        <p:attrNameLst>
                                          <p:attrName>style.visibility</p:attrName>
                                        </p:attrNameLst>
                                      </p:cBhvr>
                                      <p:to>
                                        <p:strVal val="visible"/>
                                      </p:to>
                                    </p:set>
                                    <p:anim calcmode="lin" valueType="num">
                                      <p:cBhvr>
                                        <p:cTn id="10" dur="500" fill="hold"/>
                                        <p:tgtEl>
                                          <p:spTgt spid="382984"/>
                                        </p:tgtEl>
                                        <p:attrNameLst>
                                          <p:attrName>ppt_w</p:attrName>
                                        </p:attrNameLst>
                                      </p:cBhvr>
                                      <p:tavLst>
                                        <p:tav tm="0">
                                          <p:val>
                                            <p:fltVal val="0"/>
                                          </p:val>
                                        </p:tav>
                                        <p:tav tm="100000">
                                          <p:val>
                                            <p:strVal val="#ppt_w"/>
                                          </p:val>
                                        </p:tav>
                                      </p:tavLst>
                                    </p:anim>
                                    <p:anim calcmode="lin" valueType="num">
                                      <p:cBhvr>
                                        <p:cTn id="11" dur="500" fill="hold"/>
                                        <p:tgtEl>
                                          <p:spTgt spid="382984"/>
                                        </p:tgtEl>
                                        <p:attrNameLst>
                                          <p:attrName>ppt_h</p:attrName>
                                        </p:attrNameLst>
                                      </p:cBhvr>
                                      <p:tavLst>
                                        <p:tav tm="0">
                                          <p:val>
                                            <p:fltVal val="0"/>
                                          </p:val>
                                        </p:tav>
                                        <p:tav tm="100000">
                                          <p:val>
                                            <p:strVal val="#ppt_h"/>
                                          </p:val>
                                        </p:tav>
                                      </p:tavLst>
                                    </p:anim>
                                    <p:animEffect transition="in" filter="fade">
                                      <p:cBhvr>
                                        <p:cTn id="12" dur="500"/>
                                        <p:tgtEl>
                                          <p:spTgt spid="382984"/>
                                        </p:tgtEl>
                                      </p:cBhvr>
                                    </p:animEffect>
                                  </p:childTnLst>
                                </p:cTn>
                              </p:par>
                            </p:childTnLst>
                          </p:cTn>
                        </p:par>
                        <p:par>
                          <p:cTn id="13" fill="hold">
                            <p:stCondLst>
                              <p:cond delay="500"/>
                            </p:stCondLst>
                            <p:childTnLst>
                              <p:par>
                                <p:cTn id="14" presetID="53" presetClass="entr" presetSubtype="0" fill="hold" grpId="1" nodeType="afterEffect">
                                  <p:stCondLst>
                                    <p:cond delay="0"/>
                                  </p:stCondLst>
                                  <p:childTnLst>
                                    <p:set>
                                      <p:cBhvr>
                                        <p:cTn id="15" dur="1" fill="hold">
                                          <p:stCondLst>
                                            <p:cond delay="0"/>
                                          </p:stCondLst>
                                        </p:cTn>
                                        <p:tgtEl>
                                          <p:spTgt spid="382983"/>
                                        </p:tgtEl>
                                        <p:attrNameLst>
                                          <p:attrName>style.visibility</p:attrName>
                                        </p:attrNameLst>
                                      </p:cBhvr>
                                      <p:to>
                                        <p:strVal val="visible"/>
                                      </p:to>
                                    </p:set>
                                    <p:anim calcmode="lin" valueType="num">
                                      <p:cBhvr>
                                        <p:cTn id="16" dur="500" fill="hold"/>
                                        <p:tgtEl>
                                          <p:spTgt spid="382983"/>
                                        </p:tgtEl>
                                        <p:attrNameLst>
                                          <p:attrName>ppt_w</p:attrName>
                                        </p:attrNameLst>
                                      </p:cBhvr>
                                      <p:tavLst>
                                        <p:tav tm="0">
                                          <p:val>
                                            <p:fltVal val="0"/>
                                          </p:val>
                                        </p:tav>
                                        <p:tav tm="100000">
                                          <p:val>
                                            <p:strVal val="#ppt_w"/>
                                          </p:val>
                                        </p:tav>
                                      </p:tavLst>
                                    </p:anim>
                                    <p:anim calcmode="lin" valueType="num">
                                      <p:cBhvr>
                                        <p:cTn id="17" dur="500" fill="hold"/>
                                        <p:tgtEl>
                                          <p:spTgt spid="382983"/>
                                        </p:tgtEl>
                                        <p:attrNameLst>
                                          <p:attrName>ppt_h</p:attrName>
                                        </p:attrNameLst>
                                      </p:cBhvr>
                                      <p:tavLst>
                                        <p:tav tm="0">
                                          <p:val>
                                            <p:fltVal val="0"/>
                                          </p:val>
                                        </p:tav>
                                        <p:tav tm="100000">
                                          <p:val>
                                            <p:strVal val="#ppt_h"/>
                                          </p:val>
                                        </p:tav>
                                      </p:tavLst>
                                    </p:anim>
                                    <p:animEffect transition="in" filter="fade">
                                      <p:cBhvr>
                                        <p:cTn id="18" dur="500"/>
                                        <p:tgtEl>
                                          <p:spTgt spid="382983"/>
                                        </p:tgtEl>
                                      </p:cBhvr>
                                    </p:animEffect>
                                  </p:childTnLst>
                                </p:cTn>
                              </p:par>
                            </p:childTnLst>
                          </p:cTn>
                        </p:par>
                        <p:par>
                          <p:cTn id="19" fill="hold">
                            <p:stCondLst>
                              <p:cond delay="1000"/>
                            </p:stCondLst>
                            <p:childTnLst>
                              <p:par>
                                <p:cTn id="20" presetID="53" presetClass="entr" presetSubtype="0" fill="hold" grpId="1" nodeType="afterEffect">
                                  <p:stCondLst>
                                    <p:cond delay="0"/>
                                  </p:stCondLst>
                                  <p:childTnLst>
                                    <p:set>
                                      <p:cBhvr>
                                        <p:cTn id="21" dur="1" fill="hold">
                                          <p:stCondLst>
                                            <p:cond delay="0"/>
                                          </p:stCondLst>
                                        </p:cTn>
                                        <p:tgtEl>
                                          <p:spTgt spid="382981"/>
                                        </p:tgtEl>
                                        <p:attrNameLst>
                                          <p:attrName>style.visibility</p:attrName>
                                        </p:attrNameLst>
                                      </p:cBhvr>
                                      <p:to>
                                        <p:strVal val="visible"/>
                                      </p:to>
                                    </p:set>
                                    <p:anim calcmode="lin" valueType="num">
                                      <p:cBhvr>
                                        <p:cTn id="22" dur="500" fill="hold"/>
                                        <p:tgtEl>
                                          <p:spTgt spid="382981"/>
                                        </p:tgtEl>
                                        <p:attrNameLst>
                                          <p:attrName>ppt_w</p:attrName>
                                        </p:attrNameLst>
                                      </p:cBhvr>
                                      <p:tavLst>
                                        <p:tav tm="0">
                                          <p:val>
                                            <p:fltVal val="0"/>
                                          </p:val>
                                        </p:tav>
                                        <p:tav tm="100000">
                                          <p:val>
                                            <p:strVal val="#ppt_w"/>
                                          </p:val>
                                        </p:tav>
                                      </p:tavLst>
                                    </p:anim>
                                    <p:anim calcmode="lin" valueType="num">
                                      <p:cBhvr>
                                        <p:cTn id="23" dur="500" fill="hold"/>
                                        <p:tgtEl>
                                          <p:spTgt spid="382981"/>
                                        </p:tgtEl>
                                        <p:attrNameLst>
                                          <p:attrName>ppt_h</p:attrName>
                                        </p:attrNameLst>
                                      </p:cBhvr>
                                      <p:tavLst>
                                        <p:tav tm="0">
                                          <p:val>
                                            <p:fltVal val="0"/>
                                          </p:val>
                                        </p:tav>
                                        <p:tav tm="100000">
                                          <p:val>
                                            <p:strVal val="#ppt_h"/>
                                          </p:val>
                                        </p:tav>
                                      </p:tavLst>
                                    </p:anim>
                                    <p:animEffect transition="in" filter="fade">
                                      <p:cBhvr>
                                        <p:cTn id="24" dur="500"/>
                                        <p:tgtEl>
                                          <p:spTgt spid="382981"/>
                                        </p:tgtEl>
                                      </p:cBhvr>
                                    </p:animEffect>
                                  </p:childTnLst>
                                </p:cTn>
                              </p:par>
                            </p:childTnLst>
                          </p:cTn>
                        </p:par>
                        <p:par>
                          <p:cTn id="25" fill="hold">
                            <p:stCondLst>
                              <p:cond delay="1500"/>
                            </p:stCondLst>
                            <p:childTnLst>
                              <p:par>
                                <p:cTn id="26" presetID="53" presetClass="entr" presetSubtype="0" fill="hold" grpId="0" nodeType="afterEffect">
                                  <p:stCondLst>
                                    <p:cond delay="0"/>
                                  </p:stCondLst>
                                  <p:childTnLst>
                                    <p:set>
                                      <p:cBhvr>
                                        <p:cTn id="27" dur="1" fill="hold">
                                          <p:stCondLst>
                                            <p:cond delay="0"/>
                                          </p:stCondLst>
                                        </p:cTn>
                                        <p:tgtEl>
                                          <p:spTgt spid="382988"/>
                                        </p:tgtEl>
                                        <p:attrNameLst>
                                          <p:attrName>style.visibility</p:attrName>
                                        </p:attrNameLst>
                                      </p:cBhvr>
                                      <p:to>
                                        <p:strVal val="visible"/>
                                      </p:to>
                                    </p:set>
                                    <p:anim calcmode="lin" valueType="num">
                                      <p:cBhvr>
                                        <p:cTn id="28" dur="500" fill="hold"/>
                                        <p:tgtEl>
                                          <p:spTgt spid="382988"/>
                                        </p:tgtEl>
                                        <p:attrNameLst>
                                          <p:attrName>ppt_w</p:attrName>
                                        </p:attrNameLst>
                                      </p:cBhvr>
                                      <p:tavLst>
                                        <p:tav tm="0">
                                          <p:val>
                                            <p:fltVal val="0"/>
                                          </p:val>
                                        </p:tav>
                                        <p:tav tm="100000">
                                          <p:val>
                                            <p:strVal val="#ppt_w"/>
                                          </p:val>
                                        </p:tav>
                                      </p:tavLst>
                                    </p:anim>
                                    <p:anim calcmode="lin" valueType="num">
                                      <p:cBhvr>
                                        <p:cTn id="29" dur="500" fill="hold"/>
                                        <p:tgtEl>
                                          <p:spTgt spid="382988"/>
                                        </p:tgtEl>
                                        <p:attrNameLst>
                                          <p:attrName>ppt_h</p:attrName>
                                        </p:attrNameLst>
                                      </p:cBhvr>
                                      <p:tavLst>
                                        <p:tav tm="0">
                                          <p:val>
                                            <p:fltVal val="0"/>
                                          </p:val>
                                        </p:tav>
                                        <p:tav tm="100000">
                                          <p:val>
                                            <p:strVal val="#ppt_h"/>
                                          </p:val>
                                        </p:tav>
                                      </p:tavLst>
                                    </p:anim>
                                    <p:animEffect transition="in" filter="fade">
                                      <p:cBhvr>
                                        <p:cTn id="30" dur="500"/>
                                        <p:tgtEl>
                                          <p:spTgt spid="382988"/>
                                        </p:tgtEl>
                                      </p:cBhvr>
                                    </p:animEffect>
                                  </p:childTnLst>
                                </p:cTn>
                              </p:par>
                            </p:childTnLst>
                          </p:cTn>
                        </p:par>
                        <p:par>
                          <p:cTn id="31" fill="hold">
                            <p:stCondLst>
                              <p:cond delay="2000"/>
                            </p:stCondLst>
                            <p:childTnLst>
                              <p:par>
                                <p:cTn id="32" presetID="53" presetClass="entr" presetSubtype="0" fill="hold" grpId="0" nodeType="afterEffect">
                                  <p:stCondLst>
                                    <p:cond delay="0"/>
                                  </p:stCondLst>
                                  <p:childTnLst>
                                    <p:set>
                                      <p:cBhvr>
                                        <p:cTn id="33" dur="1" fill="hold">
                                          <p:stCondLst>
                                            <p:cond delay="0"/>
                                          </p:stCondLst>
                                        </p:cTn>
                                        <p:tgtEl>
                                          <p:spTgt spid="382987"/>
                                        </p:tgtEl>
                                        <p:attrNameLst>
                                          <p:attrName>style.visibility</p:attrName>
                                        </p:attrNameLst>
                                      </p:cBhvr>
                                      <p:to>
                                        <p:strVal val="visible"/>
                                      </p:to>
                                    </p:set>
                                    <p:anim calcmode="lin" valueType="num">
                                      <p:cBhvr>
                                        <p:cTn id="34" dur="500" fill="hold"/>
                                        <p:tgtEl>
                                          <p:spTgt spid="382987"/>
                                        </p:tgtEl>
                                        <p:attrNameLst>
                                          <p:attrName>ppt_w</p:attrName>
                                        </p:attrNameLst>
                                      </p:cBhvr>
                                      <p:tavLst>
                                        <p:tav tm="0">
                                          <p:val>
                                            <p:fltVal val="0"/>
                                          </p:val>
                                        </p:tav>
                                        <p:tav tm="100000">
                                          <p:val>
                                            <p:strVal val="#ppt_w"/>
                                          </p:val>
                                        </p:tav>
                                      </p:tavLst>
                                    </p:anim>
                                    <p:anim calcmode="lin" valueType="num">
                                      <p:cBhvr>
                                        <p:cTn id="35" dur="500" fill="hold"/>
                                        <p:tgtEl>
                                          <p:spTgt spid="382987"/>
                                        </p:tgtEl>
                                        <p:attrNameLst>
                                          <p:attrName>ppt_h</p:attrName>
                                        </p:attrNameLst>
                                      </p:cBhvr>
                                      <p:tavLst>
                                        <p:tav tm="0">
                                          <p:val>
                                            <p:fltVal val="0"/>
                                          </p:val>
                                        </p:tav>
                                        <p:tav tm="100000">
                                          <p:val>
                                            <p:strVal val="#ppt_h"/>
                                          </p:val>
                                        </p:tav>
                                      </p:tavLst>
                                    </p:anim>
                                    <p:animEffect transition="in" filter="fade">
                                      <p:cBhvr>
                                        <p:cTn id="36" dur="500"/>
                                        <p:tgtEl>
                                          <p:spTgt spid="382987"/>
                                        </p:tgtEl>
                                      </p:cBhvr>
                                    </p:animEffect>
                                  </p:childTnLst>
                                </p:cTn>
                              </p:par>
                            </p:childTnLst>
                          </p:cTn>
                        </p:par>
                        <p:par>
                          <p:cTn id="37" fill="hold">
                            <p:stCondLst>
                              <p:cond delay="2500"/>
                            </p:stCondLst>
                            <p:childTnLst>
                              <p:par>
                                <p:cTn id="38" presetID="53" presetClass="entr" presetSubtype="0" fill="hold" grpId="0" nodeType="afterEffect">
                                  <p:stCondLst>
                                    <p:cond delay="0"/>
                                  </p:stCondLst>
                                  <p:childTnLst>
                                    <p:set>
                                      <p:cBhvr>
                                        <p:cTn id="39" dur="1" fill="hold">
                                          <p:stCondLst>
                                            <p:cond delay="0"/>
                                          </p:stCondLst>
                                        </p:cTn>
                                        <p:tgtEl>
                                          <p:spTgt spid="382982"/>
                                        </p:tgtEl>
                                        <p:attrNameLst>
                                          <p:attrName>style.visibility</p:attrName>
                                        </p:attrNameLst>
                                      </p:cBhvr>
                                      <p:to>
                                        <p:strVal val="visible"/>
                                      </p:to>
                                    </p:set>
                                    <p:anim calcmode="lin" valueType="num">
                                      <p:cBhvr>
                                        <p:cTn id="40" dur="500" fill="hold"/>
                                        <p:tgtEl>
                                          <p:spTgt spid="382982"/>
                                        </p:tgtEl>
                                        <p:attrNameLst>
                                          <p:attrName>ppt_w</p:attrName>
                                        </p:attrNameLst>
                                      </p:cBhvr>
                                      <p:tavLst>
                                        <p:tav tm="0">
                                          <p:val>
                                            <p:fltVal val="0"/>
                                          </p:val>
                                        </p:tav>
                                        <p:tav tm="100000">
                                          <p:val>
                                            <p:strVal val="#ppt_w"/>
                                          </p:val>
                                        </p:tav>
                                      </p:tavLst>
                                    </p:anim>
                                    <p:anim calcmode="lin" valueType="num">
                                      <p:cBhvr>
                                        <p:cTn id="41" dur="500" fill="hold"/>
                                        <p:tgtEl>
                                          <p:spTgt spid="382982"/>
                                        </p:tgtEl>
                                        <p:attrNameLst>
                                          <p:attrName>ppt_h</p:attrName>
                                        </p:attrNameLst>
                                      </p:cBhvr>
                                      <p:tavLst>
                                        <p:tav tm="0">
                                          <p:val>
                                            <p:fltVal val="0"/>
                                          </p:val>
                                        </p:tav>
                                        <p:tav tm="100000">
                                          <p:val>
                                            <p:strVal val="#ppt_h"/>
                                          </p:val>
                                        </p:tav>
                                      </p:tavLst>
                                    </p:anim>
                                    <p:animEffect transition="in" filter="fade">
                                      <p:cBhvr>
                                        <p:cTn id="42" dur="500"/>
                                        <p:tgtEl>
                                          <p:spTgt spid="382982"/>
                                        </p:tgtEl>
                                      </p:cBhvr>
                                    </p:animEffect>
                                  </p:childTnLst>
                                </p:cTn>
                              </p:par>
                            </p:childTnLst>
                          </p:cTn>
                        </p:par>
                        <p:par>
                          <p:cTn id="43" fill="hold">
                            <p:stCondLst>
                              <p:cond delay="3000"/>
                            </p:stCondLst>
                            <p:childTnLst>
                              <p:par>
                                <p:cTn id="44" presetID="53" presetClass="entr" presetSubtype="0" fill="hold" grpId="0" nodeType="afterEffect">
                                  <p:stCondLst>
                                    <p:cond delay="0"/>
                                  </p:stCondLst>
                                  <p:childTnLst>
                                    <p:set>
                                      <p:cBhvr>
                                        <p:cTn id="45" dur="1" fill="hold">
                                          <p:stCondLst>
                                            <p:cond delay="0"/>
                                          </p:stCondLst>
                                        </p:cTn>
                                        <p:tgtEl>
                                          <p:spTgt spid="382986"/>
                                        </p:tgtEl>
                                        <p:attrNameLst>
                                          <p:attrName>style.visibility</p:attrName>
                                        </p:attrNameLst>
                                      </p:cBhvr>
                                      <p:to>
                                        <p:strVal val="visible"/>
                                      </p:to>
                                    </p:set>
                                    <p:anim calcmode="lin" valueType="num">
                                      <p:cBhvr>
                                        <p:cTn id="46" dur="500" fill="hold"/>
                                        <p:tgtEl>
                                          <p:spTgt spid="382986"/>
                                        </p:tgtEl>
                                        <p:attrNameLst>
                                          <p:attrName>ppt_w</p:attrName>
                                        </p:attrNameLst>
                                      </p:cBhvr>
                                      <p:tavLst>
                                        <p:tav tm="0">
                                          <p:val>
                                            <p:fltVal val="0"/>
                                          </p:val>
                                        </p:tav>
                                        <p:tav tm="100000">
                                          <p:val>
                                            <p:strVal val="#ppt_w"/>
                                          </p:val>
                                        </p:tav>
                                      </p:tavLst>
                                    </p:anim>
                                    <p:anim calcmode="lin" valueType="num">
                                      <p:cBhvr>
                                        <p:cTn id="47" dur="500" fill="hold"/>
                                        <p:tgtEl>
                                          <p:spTgt spid="382986"/>
                                        </p:tgtEl>
                                        <p:attrNameLst>
                                          <p:attrName>ppt_h</p:attrName>
                                        </p:attrNameLst>
                                      </p:cBhvr>
                                      <p:tavLst>
                                        <p:tav tm="0">
                                          <p:val>
                                            <p:fltVal val="0"/>
                                          </p:val>
                                        </p:tav>
                                        <p:tav tm="100000">
                                          <p:val>
                                            <p:strVal val="#ppt_h"/>
                                          </p:val>
                                        </p:tav>
                                      </p:tavLst>
                                    </p:anim>
                                    <p:animEffect transition="in" filter="fade">
                                      <p:cBhvr>
                                        <p:cTn id="48" dur="500"/>
                                        <p:tgtEl>
                                          <p:spTgt spid="382986"/>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83002"/>
                                        </p:tgtEl>
                                        <p:attrNameLst>
                                          <p:attrName>style.visibility</p:attrName>
                                        </p:attrNameLst>
                                      </p:cBhvr>
                                      <p:to>
                                        <p:strVal val="visible"/>
                                      </p:to>
                                    </p:set>
                                    <p:anim calcmode="lin" valueType="num">
                                      <p:cBhvr additive="base">
                                        <p:cTn id="53" dur="500" fill="hold"/>
                                        <p:tgtEl>
                                          <p:spTgt spid="383002"/>
                                        </p:tgtEl>
                                        <p:attrNameLst>
                                          <p:attrName>ppt_x</p:attrName>
                                        </p:attrNameLst>
                                      </p:cBhvr>
                                      <p:tavLst>
                                        <p:tav tm="0">
                                          <p:val>
                                            <p:strVal val="#ppt_x"/>
                                          </p:val>
                                        </p:tav>
                                        <p:tav tm="100000">
                                          <p:val>
                                            <p:strVal val="#ppt_x"/>
                                          </p:val>
                                        </p:tav>
                                      </p:tavLst>
                                    </p:anim>
                                    <p:anim calcmode="lin" valueType="num">
                                      <p:cBhvr additive="base">
                                        <p:cTn id="54" dur="500" fill="hold"/>
                                        <p:tgtEl>
                                          <p:spTgt spid="38300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81" grpId="1" animBg="1"/>
      <p:bldP spid="382982" grpId="0" animBg="1"/>
      <p:bldP spid="382983" grpId="1" animBg="1"/>
      <p:bldP spid="382984" grpId="0" animBg="1"/>
      <p:bldP spid="382985" grpId="0" animBg="1"/>
      <p:bldP spid="382986" grpId="0" animBg="1"/>
      <p:bldP spid="382987" grpId="0" animBg="1"/>
      <p:bldP spid="382988" grpId="0" animBg="1"/>
      <p:bldP spid="38300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920755" y="138113"/>
            <a:ext cx="6151575" cy="846137"/>
          </a:xfrm>
        </p:spPr>
        <p:txBody>
          <a:bodyPr/>
          <a:lstStyle/>
          <a:p>
            <a:r>
              <a:rPr lang="si-LK" sz="2800" dirty="0" smtClean="0">
                <a:solidFill>
                  <a:schemeClr val="accent2"/>
                </a:solidFill>
                <a:latin typeface="Iskoola Pota" pitchFamily="34" charset="0"/>
              </a:rPr>
              <a:t>සම්පූර්ණ වෙනස් වීම</a:t>
            </a:r>
            <a:r>
              <a:rPr lang="en-US" sz="2800" dirty="0" smtClean="0">
                <a:solidFill>
                  <a:schemeClr val="accent2"/>
                </a:solidFill>
              </a:rPr>
              <a:t>. </a:t>
            </a:r>
            <a:r>
              <a:rPr lang="si-LK" sz="2800" dirty="0" smtClean="0">
                <a:solidFill>
                  <a:schemeClr val="accent2"/>
                </a:solidFill>
              </a:rPr>
              <a:t> සහාබාවරයෙක් මෙසේ පවසයි</a:t>
            </a:r>
            <a:endParaRPr lang="en-US" sz="2800" dirty="0"/>
          </a:p>
        </p:txBody>
      </p:sp>
      <p:sp>
        <p:nvSpPr>
          <p:cNvPr id="409603" name="Rectangle 3"/>
          <p:cNvSpPr>
            <a:spLocks noGrp="1" noChangeArrowheads="1"/>
          </p:cNvSpPr>
          <p:nvPr>
            <p:ph type="body" idx="1"/>
          </p:nvPr>
        </p:nvSpPr>
        <p:spPr>
          <a:xfrm>
            <a:off x="642910" y="1500174"/>
            <a:ext cx="7393007" cy="768350"/>
          </a:xfrm>
        </p:spPr>
        <p:txBody>
          <a:bodyPr/>
          <a:lstStyle/>
          <a:p>
            <a:pPr algn="ctr">
              <a:buFontTx/>
              <a:buNone/>
            </a:pPr>
            <a:r>
              <a:rPr lang="si-LK" sz="2000" b="1" dirty="0" smtClean="0">
                <a:solidFill>
                  <a:srgbClr val="333300"/>
                </a:solidFill>
                <a:latin typeface="Iskoola Pota" pitchFamily="34" charset="0"/>
                <a:cs typeface="Iskoola Pota" pitchFamily="34" charset="0"/>
              </a:rPr>
              <a:t>මුහම්මද් (සල්) තුමාණන්ගේ සහාබාවරයෙක් වන ජාෆර් (රලි)</a:t>
            </a:r>
            <a:r>
              <a:rPr lang="en-US" sz="2000" b="1" dirty="0" smtClean="0">
                <a:solidFill>
                  <a:srgbClr val="333300"/>
                </a:solidFill>
                <a:latin typeface="Iskoola Pota" pitchFamily="34" charset="0"/>
                <a:cs typeface="Iskoola Pota" pitchFamily="34" charset="0"/>
              </a:rPr>
              <a:t> </a:t>
            </a:r>
            <a:r>
              <a:rPr lang="si-LK" sz="2000" b="1" dirty="0" smtClean="0">
                <a:solidFill>
                  <a:srgbClr val="333300"/>
                </a:solidFill>
                <a:latin typeface="Iskoola Pota" pitchFamily="34" charset="0"/>
                <a:cs typeface="Iskoola Pota" pitchFamily="34" charset="0"/>
              </a:rPr>
              <a:t>අබිසීනියාවේ ක්‍රිස්තියානු රාජ්‍ය </a:t>
            </a:r>
            <a:r>
              <a:rPr lang="si-LK" sz="1800" b="1" dirty="0" smtClean="0">
                <a:solidFill>
                  <a:srgbClr val="333300"/>
                </a:solidFill>
                <a:latin typeface="Iskoola Pota" pitchFamily="34" charset="0"/>
                <a:cs typeface="Iskoola Pota" pitchFamily="34" charset="0"/>
              </a:rPr>
              <a:t>සභාව අමතා මෙසේ පැවසීය</a:t>
            </a:r>
            <a:r>
              <a:rPr lang="en-US" sz="1800" b="1" dirty="0" smtClean="0">
                <a:solidFill>
                  <a:srgbClr val="333300"/>
                </a:solidFill>
              </a:rPr>
              <a:t>:</a:t>
            </a:r>
            <a:endParaRPr lang="en-US" sz="1800" b="1" dirty="0">
              <a:solidFill>
                <a:srgbClr val="333300"/>
              </a:solidFill>
            </a:endParaRPr>
          </a:p>
          <a:p>
            <a:pPr>
              <a:buFontTx/>
              <a:buNone/>
            </a:pPr>
            <a:endParaRPr lang="en-US" sz="1800" dirty="0">
              <a:solidFill>
                <a:srgbClr val="FF9900"/>
              </a:solidFill>
            </a:endParaRPr>
          </a:p>
        </p:txBody>
      </p:sp>
      <p:sp>
        <p:nvSpPr>
          <p:cNvPr id="409604" name="Rectangle 4"/>
          <p:cNvSpPr>
            <a:spLocks noChangeArrowheads="1"/>
          </p:cNvSpPr>
          <p:nvPr/>
        </p:nvSpPr>
        <p:spPr bwMode="auto">
          <a:xfrm>
            <a:off x="4572000" y="2714620"/>
            <a:ext cx="3816350" cy="3111621"/>
          </a:xfrm>
          <a:prstGeom prst="rect">
            <a:avLst/>
          </a:prstGeom>
          <a:noFill/>
          <a:ln w="9525">
            <a:noFill/>
            <a:miter lim="800000"/>
            <a:headEnd/>
            <a:tailEnd/>
          </a:ln>
          <a:effectLst/>
        </p:spPr>
        <p:txBody>
          <a:bodyPr>
            <a:spAutoFit/>
          </a:bodyPr>
          <a:lstStyle/>
          <a:p>
            <a:pPr>
              <a:lnSpc>
                <a:spcPct val="110000"/>
              </a:lnSpc>
              <a:spcBef>
                <a:spcPct val="40000"/>
              </a:spcBef>
            </a:pPr>
            <a:r>
              <a:rPr lang="en-US" sz="1800" dirty="0" smtClean="0">
                <a:solidFill>
                  <a:srgbClr val="FF0000"/>
                </a:solidFill>
                <a:latin typeface="Iskoola Pota" pitchFamily="34" charset="0"/>
                <a:cs typeface="Iskoola Pota" pitchFamily="34" charset="0"/>
              </a:rPr>
              <a:t>“</a:t>
            </a:r>
            <a:r>
              <a:rPr lang="si-LK" sz="1800" dirty="0" smtClean="0">
                <a:solidFill>
                  <a:srgbClr val="FF0000"/>
                </a:solidFill>
                <a:latin typeface="Iskoola Pota" pitchFamily="34" charset="0"/>
                <a:cs typeface="Iskoola Pota" pitchFamily="34" charset="0"/>
              </a:rPr>
              <a:t>අල්ලාහ්ට පමණක් නැමදුම් කරන ලෙස අපට එතුමා ආරාධනා කළහ</a:t>
            </a:r>
            <a:r>
              <a:rPr lang="en-US" sz="1800" dirty="0" smtClean="0">
                <a:solidFill>
                  <a:srgbClr val="FF3300"/>
                </a:solidFill>
                <a:latin typeface="Iskoola Pota" pitchFamily="34" charset="0"/>
                <a:cs typeface="Iskoola Pota" pitchFamily="34" charset="0"/>
              </a:rPr>
              <a:t>... </a:t>
            </a:r>
            <a:r>
              <a:rPr lang="si-LK" sz="1800" dirty="0" smtClean="0">
                <a:solidFill>
                  <a:srgbClr val="FF3300"/>
                </a:solidFill>
                <a:latin typeface="Iskoola Pota" pitchFamily="34" charset="0"/>
                <a:cs typeface="Iskoola Pota" pitchFamily="34" charset="0"/>
              </a:rPr>
              <a:t>සත්‍ය පවසන ලෙසද, පොරොන්දු ඉෂ්ට කරන ලෙසද, ඥාතීන්ට කාරුණික වන ලෙසද, අසල් වැසියන්ට සහය වන ලෙසද,</a:t>
            </a:r>
            <a:r>
              <a:rPr lang="en-US" sz="1800" dirty="0" smtClean="0">
                <a:solidFill>
                  <a:srgbClr val="FF3300"/>
                </a:solidFill>
                <a:latin typeface="Iskoola Pota" pitchFamily="34" charset="0"/>
                <a:cs typeface="Iskoola Pota" pitchFamily="34" charset="0"/>
              </a:rPr>
              <a:t> </a:t>
            </a:r>
            <a:r>
              <a:rPr lang="si-LK" sz="1800" dirty="0" smtClean="0">
                <a:solidFill>
                  <a:srgbClr val="FF3300"/>
                </a:solidFill>
                <a:latin typeface="Iskoola Pota" pitchFamily="34" charset="0"/>
                <a:cs typeface="Iskoola Pota" pitchFamily="34" charset="0"/>
              </a:rPr>
              <a:t>තහනම් ක්‍රියා සියල්ල නවතා දමන ලෙසද, ලේ වැගිරීමෙන් ඉවත් වන ලෙසද, අසභ්‍ය ක්‍රියා සහ බොරු සාක්ෂි පැ</a:t>
            </a:r>
            <a:r>
              <a:rPr lang="si-LK" sz="1800" dirty="0" smtClean="0">
                <a:solidFill>
                  <a:srgbClr val="FF3300"/>
                </a:solidFill>
                <a:latin typeface="Iskoola Pota" pitchFamily="34" charset="0"/>
                <a:cs typeface="Iskoola Pota" pitchFamily="34" charset="0"/>
              </a:rPr>
              <a:t>වසීම</a:t>
            </a:r>
            <a:r>
              <a:rPr lang="si-LK" sz="1800" dirty="0" smtClean="0">
                <a:solidFill>
                  <a:srgbClr val="FF3300"/>
                </a:solidFill>
                <a:latin typeface="Iskoola Pota" pitchFamily="34" charset="0"/>
                <a:cs typeface="Iskoola Pota" pitchFamily="34" charset="0"/>
              </a:rPr>
              <a:t>ෙන් වළකින ලෙසද අපට කිහ</a:t>
            </a:r>
            <a:r>
              <a:rPr lang="en-US" sz="1800" dirty="0" smtClean="0">
                <a:solidFill>
                  <a:srgbClr val="FF3300"/>
                </a:solidFill>
                <a:latin typeface="Iskoola Pota" pitchFamily="34" charset="0"/>
                <a:cs typeface="Iskoola Pota" pitchFamily="34" charset="0"/>
              </a:rPr>
              <a:t>….”</a:t>
            </a:r>
            <a:endParaRPr lang="en-US" sz="1800" dirty="0">
              <a:solidFill>
                <a:srgbClr val="FF3300"/>
              </a:solidFill>
              <a:latin typeface="Iskoola Pota" pitchFamily="34" charset="0"/>
              <a:cs typeface="Iskoola Pota" pitchFamily="34" charset="0"/>
            </a:endParaRPr>
          </a:p>
          <a:p>
            <a:pPr lvl="1" algn="ctr"/>
            <a:endParaRPr lang="en-ZA" sz="1800" b="1" dirty="0">
              <a:solidFill>
                <a:srgbClr val="FF0000"/>
              </a:solidFill>
              <a:latin typeface="Arial" charset="0"/>
            </a:endParaRPr>
          </a:p>
        </p:txBody>
      </p:sp>
      <p:sp>
        <p:nvSpPr>
          <p:cNvPr id="409605" name="Rectangle 5"/>
          <p:cNvSpPr>
            <a:spLocks noChangeArrowheads="1"/>
          </p:cNvSpPr>
          <p:nvPr/>
        </p:nvSpPr>
        <p:spPr bwMode="auto">
          <a:xfrm>
            <a:off x="323850" y="2708275"/>
            <a:ext cx="3816350" cy="3250121"/>
          </a:xfrm>
          <a:prstGeom prst="rect">
            <a:avLst/>
          </a:prstGeom>
          <a:noFill/>
          <a:ln w="9525">
            <a:noFill/>
            <a:miter lim="800000"/>
            <a:headEnd/>
            <a:tailEnd/>
          </a:ln>
          <a:effectLst/>
        </p:spPr>
        <p:txBody>
          <a:bodyPr>
            <a:spAutoFit/>
          </a:bodyPr>
          <a:lstStyle/>
          <a:p>
            <a:pPr>
              <a:lnSpc>
                <a:spcPct val="110000"/>
              </a:lnSpc>
              <a:spcBef>
                <a:spcPct val="40000"/>
              </a:spcBef>
            </a:pPr>
            <a:r>
              <a:rPr lang="en-US" sz="1800" dirty="0" smtClean="0">
                <a:solidFill>
                  <a:schemeClr val="accent2"/>
                </a:solidFill>
                <a:latin typeface="Iskoola Pota" pitchFamily="34" charset="0"/>
                <a:cs typeface="Iskoola Pota" pitchFamily="34" charset="0"/>
              </a:rPr>
              <a:t>“</a:t>
            </a:r>
            <a:r>
              <a:rPr lang="si-LK" sz="1800" dirty="0" smtClean="0">
                <a:solidFill>
                  <a:schemeClr val="accent2"/>
                </a:solidFill>
                <a:latin typeface="Iskoola Pota" pitchFamily="34" charset="0"/>
                <a:cs typeface="Iskoola Pota" pitchFamily="34" charset="0"/>
              </a:rPr>
              <a:t>රජ තුමණි</a:t>
            </a:r>
            <a:r>
              <a:rPr lang="en-US" sz="1800" dirty="0" smtClean="0">
                <a:solidFill>
                  <a:schemeClr val="accent2"/>
                </a:solidFill>
                <a:latin typeface="Iskoola Pota" pitchFamily="34" charset="0"/>
                <a:cs typeface="Iskoola Pota" pitchFamily="34" charset="0"/>
              </a:rPr>
              <a:t>! </a:t>
            </a:r>
            <a:r>
              <a:rPr lang="si-LK" sz="1800" dirty="0" smtClean="0">
                <a:solidFill>
                  <a:schemeClr val="accent2"/>
                </a:solidFill>
                <a:latin typeface="Iskoola Pota" pitchFamily="34" charset="0"/>
                <a:cs typeface="Iskoola Pota" pitchFamily="34" charset="0"/>
              </a:rPr>
              <a:t>අපි අඥාන ජනතාවක් ලෙස ජීවත් වුයෙමු. පිළිම වලට වැඳුම් පිදුම් කර, මළ සතුන්ගේ මස් ආහාරයට ගෙන, අසල්වැසියන්ට  හිංසා කර, සොයුරන් අතර රණ්ඩු දබර කර, අසරණයන්ට පීඩා කරමින් ජීවත් වුයෙමු. එවිට ශ්‍රේෂ්ඨත්වය, අවංකකම හා විශ්වාසවන්තකම සහිත, අපි හොඳින් දන්නා මිනිසෙක් (මුහම්මද් තුමාණෝ) අප අතරින්ම පැමිණියේය.</a:t>
            </a:r>
            <a:r>
              <a:rPr lang="en-US" sz="1800" dirty="0" smtClean="0">
                <a:solidFill>
                  <a:schemeClr val="accent2"/>
                </a:solidFill>
                <a:latin typeface="Iskoola Pota" pitchFamily="34" charset="0"/>
                <a:cs typeface="Iskoola Pota" pitchFamily="34" charset="0"/>
              </a:rPr>
              <a:t>”</a:t>
            </a:r>
            <a:endParaRPr lang="en-US" sz="1800" dirty="0">
              <a:solidFill>
                <a:schemeClr val="accent2"/>
              </a:solidFill>
              <a:latin typeface="Iskoola Pota" pitchFamily="34" charset="0"/>
              <a:cs typeface="Iskoola Pota" pitchFamily="34" charset="0"/>
            </a:endParaRPr>
          </a:p>
          <a:p>
            <a:pPr>
              <a:lnSpc>
                <a:spcPct val="110000"/>
              </a:lnSpc>
              <a:spcBef>
                <a:spcPct val="40000"/>
              </a:spcBef>
            </a:pPr>
            <a:endParaRPr lang="en-ZA" sz="1800" dirty="0">
              <a:solidFill>
                <a:schemeClr val="accent2"/>
              </a:solidFill>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409605"/>
                                        </p:tgtEl>
                                        <p:attrNameLst>
                                          <p:attrName>style.visibility</p:attrName>
                                        </p:attrNameLst>
                                      </p:cBhvr>
                                      <p:to>
                                        <p:strVal val="visible"/>
                                      </p:to>
                                    </p:set>
                                    <p:animEffect transition="in" filter="slide(fromLeft)">
                                      <p:cBhvr>
                                        <p:cTn id="7" dur="500"/>
                                        <p:tgtEl>
                                          <p:spTgt spid="409605"/>
                                        </p:tgtEl>
                                      </p:cBhvr>
                                    </p:animEffect>
                                  </p:childTnLst>
                                </p:cTn>
                              </p:par>
                            </p:childTnLst>
                          </p:cTn>
                        </p:par>
                        <p:par>
                          <p:cTn id="8" fill="hold">
                            <p:stCondLst>
                              <p:cond delay="500"/>
                            </p:stCondLst>
                            <p:childTnLst>
                              <p:par>
                                <p:cTn id="9" presetID="12" presetClass="entr" presetSubtype="2" fill="hold" grpId="1" nodeType="afterEffect">
                                  <p:stCondLst>
                                    <p:cond delay="0"/>
                                  </p:stCondLst>
                                  <p:childTnLst>
                                    <p:set>
                                      <p:cBhvr>
                                        <p:cTn id="10" dur="1" fill="hold">
                                          <p:stCondLst>
                                            <p:cond delay="0"/>
                                          </p:stCondLst>
                                        </p:cTn>
                                        <p:tgtEl>
                                          <p:spTgt spid="409604"/>
                                        </p:tgtEl>
                                        <p:attrNameLst>
                                          <p:attrName>style.visibility</p:attrName>
                                        </p:attrNameLst>
                                      </p:cBhvr>
                                      <p:to>
                                        <p:strVal val="visible"/>
                                      </p:to>
                                    </p:set>
                                    <p:animEffect transition="in" filter="slide(fromRight)">
                                      <p:cBhvr>
                                        <p:cTn id="11" dur="500"/>
                                        <p:tgtEl>
                                          <p:spTgt spid="409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04" grpId="1"/>
      <p:bldP spid="40960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53" name="Puzzle3"/>
          <p:cNvSpPr>
            <a:spLocks noEditPoints="1" noChangeArrowheads="1"/>
          </p:cNvSpPr>
          <p:nvPr/>
        </p:nvSpPr>
        <p:spPr bwMode="auto">
          <a:xfrm>
            <a:off x="4378325" y="1174750"/>
            <a:ext cx="1993900" cy="2398713"/>
          </a:xfrm>
          <a:custGeom>
            <a:avLst/>
            <a:gdLst>
              <a:gd name="T0" fmla="*/ 10391 w 21600"/>
              <a:gd name="T1" fmla="*/ 15806 h 21600"/>
              <a:gd name="T2" fmla="*/ 20551 w 21600"/>
              <a:gd name="T3" fmla="*/ 21088 h 21600"/>
              <a:gd name="T4" fmla="*/ 13180 w 21600"/>
              <a:gd name="T5" fmla="*/ 13801 h 21600"/>
              <a:gd name="T6" fmla="*/ 20551 w 21600"/>
              <a:gd name="T7" fmla="*/ 7025 h 21600"/>
              <a:gd name="T8" fmla="*/ 10500 w 21600"/>
              <a:gd name="T9" fmla="*/ 52 h 21600"/>
              <a:gd name="T10" fmla="*/ 692 w 21600"/>
              <a:gd name="T11" fmla="*/ 6802 h 21600"/>
              <a:gd name="T12" fmla="*/ 8064 w 21600"/>
              <a:gd name="T13" fmla="*/ 13526 h 21600"/>
              <a:gd name="T14" fmla="*/ 692 w 21600"/>
              <a:gd name="T15" fmla="*/ 21088 h 21600"/>
              <a:gd name="T16" fmla="*/ 2273 w 21600"/>
              <a:gd name="T17" fmla="*/ 7719 h 21600"/>
              <a:gd name="T18" fmla="*/ 19149 w 21600"/>
              <a:gd name="T19" fmla="*/ 202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009999"/>
          </a:solidFill>
          <a:ln w="9525" algn="ctr">
            <a:noFill/>
            <a:miter lim="800000"/>
            <a:headEnd/>
            <a:tailEnd/>
          </a:ln>
          <a:effectLst>
            <a:outerShdw dist="35921" dir="2700000" algn="ctr" rotWithShape="0">
              <a:schemeClr val="tx1"/>
            </a:outerShdw>
          </a:effectLst>
        </p:spPr>
        <p:txBody>
          <a:bodyPr wrap="none" anchor="ctr"/>
          <a:lstStyle/>
          <a:p>
            <a:pPr algn="ctr" eaLnBrk="0" hangingPunct="0"/>
            <a:endParaRPr lang="en-US" sz="1800" b="1">
              <a:solidFill>
                <a:schemeClr val="bg1"/>
              </a:solidFill>
              <a:latin typeface="Arial" charset="0"/>
            </a:endParaRPr>
          </a:p>
        </p:txBody>
      </p:sp>
      <p:sp>
        <p:nvSpPr>
          <p:cNvPr id="398354" name="Text Box 18"/>
          <p:cNvSpPr txBox="1">
            <a:spLocks noChangeArrowheads="1"/>
          </p:cNvSpPr>
          <p:nvPr/>
        </p:nvSpPr>
        <p:spPr bwMode="auto">
          <a:xfrm>
            <a:off x="4643438" y="2060575"/>
            <a:ext cx="1295400" cy="400110"/>
          </a:xfrm>
          <a:prstGeom prst="rect">
            <a:avLst/>
          </a:prstGeom>
          <a:noFill/>
          <a:ln w="9525">
            <a:noFill/>
            <a:miter lim="800000"/>
            <a:headEnd/>
            <a:tailEnd/>
          </a:ln>
          <a:effectLst/>
        </p:spPr>
        <p:txBody>
          <a:bodyPr>
            <a:spAutoFit/>
          </a:bodyPr>
          <a:lstStyle/>
          <a:p>
            <a:pPr algn="ctr">
              <a:spcBef>
                <a:spcPct val="50000"/>
              </a:spcBef>
              <a:buFont typeface="Arial" charset="0"/>
              <a:buNone/>
            </a:pPr>
            <a:r>
              <a:rPr lang="si-LK" dirty="0" smtClean="0">
                <a:solidFill>
                  <a:schemeClr val="bg1"/>
                </a:solidFill>
                <a:latin typeface="Iskoola Pota" pitchFamily="34" charset="0"/>
                <a:cs typeface="Iskoola Pota" pitchFamily="34" charset="0"/>
              </a:rPr>
              <a:t>ක්‍රියාව</a:t>
            </a:r>
            <a:endParaRPr lang="en-US" dirty="0">
              <a:solidFill>
                <a:schemeClr val="bg1"/>
              </a:solidFill>
              <a:latin typeface="Iskoola Pota" pitchFamily="34" charset="0"/>
              <a:cs typeface="Iskoola Pota" pitchFamily="34" charset="0"/>
            </a:endParaRPr>
          </a:p>
        </p:txBody>
      </p:sp>
      <p:sp>
        <p:nvSpPr>
          <p:cNvPr id="398338" name="Rectangle 2"/>
          <p:cNvSpPr>
            <a:spLocks noGrp="1" noChangeArrowheads="1"/>
          </p:cNvSpPr>
          <p:nvPr>
            <p:ph type="title"/>
          </p:nvPr>
        </p:nvSpPr>
        <p:spPr>
          <a:xfrm>
            <a:off x="920755" y="138113"/>
            <a:ext cx="6151575" cy="846137"/>
          </a:xfrm>
        </p:spPr>
        <p:txBody>
          <a:bodyPr/>
          <a:lstStyle/>
          <a:p>
            <a:r>
              <a:rPr lang="si-LK" sz="3200" dirty="0" smtClean="0">
                <a:solidFill>
                  <a:schemeClr val="accent2"/>
                </a:solidFill>
                <a:latin typeface="Iskoola Pota" pitchFamily="34" charset="0"/>
                <a:cs typeface="Iskoola Pota" pitchFamily="34" charset="0"/>
              </a:rPr>
              <a:t>නබිතුමාණන්ගේ මූල ධර්මය</a:t>
            </a:r>
            <a:endParaRPr lang="en-US" sz="3200" dirty="0">
              <a:solidFill>
                <a:schemeClr val="accent2"/>
              </a:solidFill>
              <a:latin typeface="Iskoola Pota" pitchFamily="34" charset="0"/>
              <a:cs typeface="Iskoola Pota" pitchFamily="34" charset="0"/>
            </a:endParaRPr>
          </a:p>
        </p:txBody>
      </p:sp>
      <p:sp>
        <p:nvSpPr>
          <p:cNvPr id="398340" name="Rectangle 4"/>
          <p:cNvSpPr>
            <a:spLocks noChangeArrowheads="1"/>
          </p:cNvSpPr>
          <p:nvPr/>
        </p:nvSpPr>
        <p:spPr bwMode="auto">
          <a:xfrm>
            <a:off x="517525" y="3790950"/>
            <a:ext cx="1679575" cy="466725"/>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විශ්වාසය</a:t>
            </a:r>
            <a:endParaRPr lang="en-GB" sz="1800" b="1" dirty="0">
              <a:latin typeface="Iskoola Pota" pitchFamily="34" charset="0"/>
              <a:cs typeface="Iskoola Pota" pitchFamily="34" charset="0"/>
            </a:endParaRPr>
          </a:p>
        </p:txBody>
      </p:sp>
      <p:sp>
        <p:nvSpPr>
          <p:cNvPr id="398341" name="Rectangle 5"/>
          <p:cNvSpPr>
            <a:spLocks noChangeArrowheads="1"/>
          </p:cNvSpPr>
          <p:nvPr/>
        </p:nvSpPr>
        <p:spPr bwMode="auto">
          <a:xfrm>
            <a:off x="3613150" y="3790950"/>
            <a:ext cx="1679575" cy="430213"/>
          </a:xfrm>
          <a:prstGeom prst="rect">
            <a:avLst/>
          </a:prstGeom>
          <a:solidFill>
            <a:schemeClr val="bg2"/>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solidFill>
                  <a:schemeClr val="bg1"/>
                </a:solidFill>
                <a:latin typeface="Iskoola Pota" pitchFamily="34" charset="0"/>
                <a:cs typeface="Iskoola Pota" pitchFamily="34" charset="0"/>
              </a:rPr>
              <a:t>නිවැරදි ක්‍රියාව</a:t>
            </a:r>
            <a:endParaRPr lang="en-GB" sz="1800" b="1" dirty="0">
              <a:solidFill>
                <a:schemeClr val="bg1"/>
              </a:solidFill>
              <a:latin typeface="Iskoola Pota" pitchFamily="34" charset="0"/>
              <a:cs typeface="Iskoola Pota" pitchFamily="34" charset="0"/>
            </a:endParaRPr>
          </a:p>
        </p:txBody>
      </p:sp>
      <p:sp>
        <p:nvSpPr>
          <p:cNvPr id="398342" name="Text Box 6"/>
          <p:cNvSpPr txBox="1">
            <a:spLocks noChangeArrowheads="1"/>
          </p:cNvSpPr>
          <p:nvPr/>
        </p:nvSpPr>
        <p:spPr bwMode="auto">
          <a:xfrm>
            <a:off x="2605088" y="3716338"/>
            <a:ext cx="709612" cy="641350"/>
          </a:xfrm>
          <a:prstGeom prst="rect">
            <a:avLst/>
          </a:prstGeom>
          <a:noFill/>
          <a:ln w="9525">
            <a:noFill/>
            <a:miter lim="800000"/>
            <a:headEnd/>
            <a:tailEnd/>
          </a:ln>
          <a:effectLst/>
        </p:spPr>
        <p:txBody>
          <a:bodyPr lIns="45720" rIns="45720">
            <a:spAutoFit/>
          </a:bodyPr>
          <a:lstStyle/>
          <a:p>
            <a:pPr algn="ctr" eaLnBrk="0" hangingPunct="0"/>
            <a:r>
              <a:rPr lang="en-GB" sz="3600" b="1">
                <a:solidFill>
                  <a:srgbClr val="004E2D"/>
                </a:solidFill>
                <a:latin typeface="Arial" charset="0"/>
              </a:rPr>
              <a:t>+</a:t>
            </a:r>
          </a:p>
        </p:txBody>
      </p:sp>
      <p:sp>
        <p:nvSpPr>
          <p:cNvPr id="398343" name="Rectangle 7"/>
          <p:cNvSpPr>
            <a:spLocks noChangeArrowheads="1"/>
          </p:cNvSpPr>
          <p:nvPr/>
        </p:nvSpPr>
        <p:spPr bwMode="auto">
          <a:xfrm>
            <a:off x="6207125" y="3790950"/>
            <a:ext cx="1679575" cy="430213"/>
          </a:xfrm>
          <a:prstGeom prst="rect">
            <a:avLst/>
          </a:prstGeom>
          <a:solidFill>
            <a:srgbClr val="009999"/>
          </a:solidFill>
          <a:ln w="9525" algn="ctr">
            <a:noFill/>
            <a:miter lim="800000"/>
            <a:headEnd/>
            <a:tailEnd/>
          </a:ln>
          <a:effectLst>
            <a:outerShdw dist="35921" dir="2700000" algn="ctr" rotWithShape="0">
              <a:schemeClr val="tx1"/>
            </a:outerShdw>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යහ ප්‍රතිඵලය</a:t>
            </a:r>
            <a:endParaRPr lang="en-GB" sz="1800" b="1" dirty="0">
              <a:solidFill>
                <a:schemeClr val="bg1"/>
              </a:solidFill>
              <a:latin typeface="Arial" charset="0"/>
            </a:endParaRPr>
          </a:p>
        </p:txBody>
      </p:sp>
      <p:sp>
        <p:nvSpPr>
          <p:cNvPr id="398344" name="Text Box 8"/>
          <p:cNvSpPr txBox="1">
            <a:spLocks noChangeArrowheads="1"/>
          </p:cNvSpPr>
          <p:nvPr/>
        </p:nvSpPr>
        <p:spPr bwMode="auto">
          <a:xfrm>
            <a:off x="5413375" y="3790950"/>
            <a:ext cx="709613" cy="641350"/>
          </a:xfrm>
          <a:prstGeom prst="rect">
            <a:avLst/>
          </a:prstGeom>
          <a:noFill/>
          <a:ln w="9525">
            <a:noFill/>
            <a:miter lim="800000"/>
            <a:headEnd/>
            <a:tailEnd/>
          </a:ln>
          <a:effectLst/>
        </p:spPr>
        <p:txBody>
          <a:bodyPr lIns="45720" rIns="45720">
            <a:spAutoFit/>
          </a:bodyPr>
          <a:lstStyle/>
          <a:p>
            <a:pPr algn="ctr" eaLnBrk="0" hangingPunct="0"/>
            <a:r>
              <a:rPr lang="en-GB" sz="3600" b="1">
                <a:solidFill>
                  <a:srgbClr val="004E2D"/>
                </a:solidFill>
                <a:latin typeface="Arial" charset="0"/>
              </a:rPr>
              <a:t>=</a:t>
            </a:r>
          </a:p>
        </p:txBody>
      </p:sp>
      <p:sp>
        <p:nvSpPr>
          <p:cNvPr id="398350" name="Puzzle1"/>
          <p:cNvSpPr>
            <a:spLocks noEditPoints="1" noChangeArrowheads="1"/>
          </p:cNvSpPr>
          <p:nvPr/>
        </p:nvSpPr>
        <p:spPr bwMode="auto">
          <a:xfrm>
            <a:off x="1908175" y="1900238"/>
            <a:ext cx="3221038" cy="1665287"/>
          </a:xfrm>
          <a:custGeom>
            <a:avLst/>
            <a:gdLst>
              <a:gd name="T0" fmla="*/ 16740 w 21600"/>
              <a:gd name="T1" fmla="*/ 21078 h 21600"/>
              <a:gd name="T2" fmla="*/ 16976 w 21600"/>
              <a:gd name="T3" fmla="*/ 521 h 21600"/>
              <a:gd name="T4" fmla="*/ 4725 w 21600"/>
              <a:gd name="T5" fmla="*/ 856 h 21600"/>
              <a:gd name="T6" fmla="*/ 5040 w 21600"/>
              <a:gd name="T7" fmla="*/ 21004 h 21600"/>
              <a:gd name="T8" fmla="*/ 10811 w 21600"/>
              <a:gd name="T9" fmla="*/ 12885 h 21600"/>
              <a:gd name="T10" fmla="*/ 10845 w 21600"/>
              <a:gd name="T11" fmla="*/ 8714 h 21600"/>
              <a:gd name="T12" fmla="*/ 21600 w 21600"/>
              <a:gd name="T13" fmla="*/ 10000 h 21600"/>
              <a:gd name="T14" fmla="*/ 56 w 21600"/>
              <a:gd name="T15" fmla="*/ 10000 h 21600"/>
              <a:gd name="T16" fmla="*/ 6086 w 21600"/>
              <a:gd name="T17" fmla="*/ 2569 h 21600"/>
              <a:gd name="T18" fmla="*/ 16132 w 21600"/>
              <a:gd name="T19" fmla="*/ 1955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808080"/>
          </a:solidFill>
          <a:ln w="28575">
            <a:solidFill>
              <a:srgbClr val="000000"/>
            </a:solidFill>
            <a:miter lim="800000"/>
            <a:headEnd/>
            <a:tailEnd/>
          </a:ln>
        </p:spPr>
        <p:txBody>
          <a:bodyPr/>
          <a:lstStyle/>
          <a:p>
            <a:pPr algn="ctr">
              <a:buFont typeface="Arial" charset="0"/>
              <a:buNone/>
            </a:pPr>
            <a:endParaRPr lang="en-US" sz="1800">
              <a:latin typeface="Arial" charset="0"/>
            </a:endParaRPr>
          </a:p>
          <a:p>
            <a:pPr>
              <a:buFont typeface="Arial" charset="0"/>
              <a:buNone/>
            </a:pPr>
            <a:endParaRPr lang="en-US" sz="1800">
              <a:latin typeface="Arial" charset="0"/>
            </a:endParaRPr>
          </a:p>
        </p:txBody>
      </p:sp>
      <p:sp>
        <p:nvSpPr>
          <p:cNvPr id="398351" name="Text Box 15"/>
          <p:cNvSpPr txBox="1">
            <a:spLocks noChangeArrowheads="1"/>
          </p:cNvSpPr>
          <p:nvPr/>
        </p:nvSpPr>
        <p:spPr bwMode="auto">
          <a:xfrm>
            <a:off x="2389188" y="2471738"/>
            <a:ext cx="1295400" cy="366712"/>
          </a:xfrm>
          <a:prstGeom prst="rect">
            <a:avLst/>
          </a:prstGeom>
          <a:noFill/>
          <a:ln w="9525">
            <a:noFill/>
            <a:miter lim="800000"/>
            <a:headEnd/>
            <a:tailEnd/>
          </a:ln>
          <a:effectLst/>
        </p:spPr>
        <p:txBody>
          <a:bodyPr>
            <a:spAutoFit/>
          </a:bodyPr>
          <a:lstStyle/>
          <a:p>
            <a:pPr algn="ctr">
              <a:spcBef>
                <a:spcPct val="50000"/>
              </a:spcBef>
              <a:buFont typeface="Arial" charset="0"/>
              <a:buNone/>
            </a:pPr>
            <a:r>
              <a:rPr lang="si-LK" sz="1800" dirty="0" smtClean="0">
                <a:solidFill>
                  <a:schemeClr val="bg1"/>
                </a:solidFill>
                <a:latin typeface="Iskoola Pota" pitchFamily="34" charset="0"/>
                <a:cs typeface="Iskoola Pota" pitchFamily="34" charset="0"/>
              </a:rPr>
              <a:t>දේශනාව</a:t>
            </a:r>
            <a:endParaRPr lang="en-US" sz="1800" dirty="0">
              <a:solidFill>
                <a:schemeClr val="bg1"/>
              </a:solidFill>
              <a:latin typeface="Iskoola Pota" pitchFamily="34" charset="0"/>
              <a:cs typeface="Iskoola Pota" pitchFamily="34" charset="0"/>
            </a:endParaRPr>
          </a:p>
        </p:txBody>
      </p:sp>
      <p:sp>
        <p:nvSpPr>
          <p:cNvPr id="398355" name="Rectangle 19"/>
          <p:cNvSpPr>
            <a:spLocks noChangeArrowheads="1"/>
          </p:cNvSpPr>
          <p:nvPr/>
        </p:nvSpPr>
        <p:spPr bwMode="auto">
          <a:xfrm>
            <a:off x="517525" y="4654550"/>
            <a:ext cx="1679575" cy="466725"/>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නිවැරදි උපක්‍රමය</a:t>
            </a:r>
            <a:endParaRPr lang="en-GB" sz="1800" b="1" dirty="0">
              <a:latin typeface="Iskoola Pota" pitchFamily="34" charset="0"/>
              <a:cs typeface="Iskoola Pota" pitchFamily="34" charset="0"/>
            </a:endParaRPr>
          </a:p>
        </p:txBody>
      </p:sp>
      <p:sp>
        <p:nvSpPr>
          <p:cNvPr id="398356" name="Rectangle 20"/>
          <p:cNvSpPr>
            <a:spLocks noChangeArrowheads="1"/>
          </p:cNvSpPr>
          <p:nvPr/>
        </p:nvSpPr>
        <p:spPr bwMode="auto">
          <a:xfrm>
            <a:off x="3635375" y="4654550"/>
            <a:ext cx="1679575" cy="430213"/>
          </a:xfrm>
          <a:prstGeom prst="rect">
            <a:avLst/>
          </a:prstGeom>
          <a:solidFill>
            <a:schemeClr val="bg2"/>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solidFill>
                  <a:schemeClr val="bg1"/>
                </a:solidFill>
                <a:latin typeface="Iskoola Pota" pitchFamily="34" charset="0"/>
                <a:cs typeface="Iskoola Pota" pitchFamily="34" charset="0"/>
              </a:rPr>
              <a:t>නිවැරදි අරමුණ</a:t>
            </a:r>
            <a:endParaRPr lang="en-GB" sz="1800" b="1" dirty="0">
              <a:solidFill>
                <a:schemeClr val="bg1"/>
              </a:solidFill>
              <a:latin typeface="Iskoola Pota" pitchFamily="34" charset="0"/>
              <a:cs typeface="Iskoola Pota" pitchFamily="34" charset="0"/>
            </a:endParaRPr>
          </a:p>
        </p:txBody>
      </p:sp>
      <p:sp>
        <p:nvSpPr>
          <p:cNvPr id="398357" name="Text Box 21"/>
          <p:cNvSpPr txBox="1">
            <a:spLocks noChangeArrowheads="1"/>
          </p:cNvSpPr>
          <p:nvPr/>
        </p:nvSpPr>
        <p:spPr bwMode="auto">
          <a:xfrm>
            <a:off x="2605088" y="4516438"/>
            <a:ext cx="709612" cy="641350"/>
          </a:xfrm>
          <a:prstGeom prst="rect">
            <a:avLst/>
          </a:prstGeom>
          <a:noFill/>
          <a:ln w="9525">
            <a:noFill/>
            <a:miter lim="800000"/>
            <a:headEnd/>
            <a:tailEnd/>
          </a:ln>
          <a:effectLst/>
        </p:spPr>
        <p:txBody>
          <a:bodyPr lIns="45720" rIns="45720">
            <a:spAutoFit/>
          </a:bodyPr>
          <a:lstStyle/>
          <a:p>
            <a:pPr algn="ctr" eaLnBrk="0" hangingPunct="0"/>
            <a:r>
              <a:rPr lang="en-GB" sz="3600" b="1">
                <a:solidFill>
                  <a:srgbClr val="004E2D"/>
                </a:solidFill>
                <a:latin typeface="Arial" charset="0"/>
              </a:rPr>
              <a:t>+</a:t>
            </a:r>
          </a:p>
        </p:txBody>
      </p:sp>
      <p:sp>
        <p:nvSpPr>
          <p:cNvPr id="398358" name="Rectangle 22"/>
          <p:cNvSpPr>
            <a:spLocks noChangeArrowheads="1"/>
          </p:cNvSpPr>
          <p:nvPr/>
        </p:nvSpPr>
        <p:spPr bwMode="auto">
          <a:xfrm>
            <a:off x="6205538" y="4654550"/>
            <a:ext cx="1679575" cy="430213"/>
          </a:xfrm>
          <a:prstGeom prst="rect">
            <a:avLst/>
          </a:prstGeom>
          <a:solidFill>
            <a:srgbClr val="009999"/>
          </a:solidFill>
          <a:ln w="9525" algn="ctr">
            <a:noFill/>
            <a:miter lim="800000"/>
            <a:headEnd/>
            <a:tailEnd/>
          </a:ln>
          <a:effectLst>
            <a:outerShdw dist="35921" dir="2700000" algn="ctr" rotWithShape="0">
              <a:schemeClr val="tx1"/>
            </a:outerShdw>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ජයග්‍රහණය</a:t>
            </a:r>
            <a:endParaRPr lang="en-GB" sz="1800" b="1" dirty="0">
              <a:solidFill>
                <a:schemeClr val="bg1"/>
              </a:solidFill>
              <a:latin typeface="Iskoola Pota" pitchFamily="34" charset="0"/>
              <a:cs typeface="Iskoola Pota" pitchFamily="34" charset="0"/>
            </a:endParaRPr>
          </a:p>
        </p:txBody>
      </p:sp>
      <p:sp>
        <p:nvSpPr>
          <p:cNvPr id="398359" name="Text Box 23"/>
          <p:cNvSpPr txBox="1">
            <a:spLocks noChangeArrowheads="1"/>
          </p:cNvSpPr>
          <p:nvPr/>
        </p:nvSpPr>
        <p:spPr bwMode="auto">
          <a:xfrm>
            <a:off x="5446713" y="4581525"/>
            <a:ext cx="709612" cy="641350"/>
          </a:xfrm>
          <a:prstGeom prst="rect">
            <a:avLst/>
          </a:prstGeom>
          <a:noFill/>
          <a:ln w="9525">
            <a:noFill/>
            <a:miter lim="800000"/>
            <a:headEnd/>
            <a:tailEnd/>
          </a:ln>
          <a:effectLst/>
        </p:spPr>
        <p:txBody>
          <a:bodyPr lIns="45720" rIns="45720">
            <a:spAutoFit/>
          </a:bodyPr>
          <a:lstStyle/>
          <a:p>
            <a:pPr algn="ctr" eaLnBrk="0" hangingPunct="0"/>
            <a:r>
              <a:rPr lang="en-GB" sz="3600" b="1">
                <a:solidFill>
                  <a:srgbClr val="004E2D"/>
                </a:solidFill>
                <a:latin typeface="Arial" charset="0"/>
              </a:rPr>
              <a:t>=</a:t>
            </a:r>
          </a:p>
        </p:txBody>
      </p:sp>
      <p:grpSp>
        <p:nvGrpSpPr>
          <p:cNvPr id="398360" name="Group 24"/>
          <p:cNvGrpSpPr>
            <a:grpSpLocks/>
          </p:cNvGrpSpPr>
          <p:nvPr/>
        </p:nvGrpSpPr>
        <p:grpSpPr bwMode="auto">
          <a:xfrm>
            <a:off x="78796" y="5286381"/>
            <a:ext cx="8851016" cy="1357314"/>
            <a:chOff x="29" y="3194"/>
            <a:chExt cx="5386" cy="855"/>
          </a:xfrm>
        </p:grpSpPr>
        <p:sp>
          <p:nvSpPr>
            <p:cNvPr id="398361" name="Rectangle 25"/>
            <p:cNvSpPr>
              <a:spLocks noChangeArrowheads="1"/>
            </p:cNvSpPr>
            <p:nvPr/>
          </p:nvSpPr>
          <p:spPr bwMode="auto">
            <a:xfrm>
              <a:off x="748" y="3194"/>
              <a:ext cx="4667" cy="855"/>
            </a:xfrm>
            <a:prstGeom prst="rect">
              <a:avLst/>
            </a:prstGeom>
            <a:solidFill>
              <a:srgbClr val="5F5F5F"/>
            </a:solidFill>
            <a:ln w="9525" algn="ctr">
              <a:noFill/>
              <a:miter lim="800000"/>
              <a:headEnd/>
              <a:tailEnd/>
            </a:ln>
            <a:effectLst/>
          </p:spPr>
          <p:txBody>
            <a:bodyPr wrap="none" anchor="ctr"/>
            <a:lstStyle/>
            <a:p>
              <a:pPr eaLnBrk="0" hangingPunct="0"/>
              <a:endParaRPr lang="en-US" sz="1000" b="1" i="1" dirty="0">
                <a:solidFill>
                  <a:srgbClr val="33CCCC"/>
                </a:solidFill>
                <a:latin typeface="Arial" charset="0"/>
              </a:endParaRPr>
            </a:p>
            <a:p>
              <a:pPr eaLnBrk="0" hangingPunct="0"/>
              <a:r>
                <a:rPr lang="en-US"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එතුමාණෝ</a:t>
              </a:r>
              <a:r>
                <a:rPr lang="en-US"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ආරක්ෂයින් නොමැතිව, මාලිගාවක් නොමැතිව, ස්ථීර අදායමක්  නොමැතිව ජීවත්වුහ.</a:t>
              </a:r>
            </a:p>
            <a:p>
              <a:pPr eaLnBrk="0" hangingPunct="0"/>
              <a:r>
                <a:rPr lang="si-LK" sz="1600" i="1" dirty="0" smtClean="0">
                  <a:solidFill>
                    <a:schemeClr val="bg1"/>
                  </a:solidFill>
                  <a:latin typeface="Iskoola Pota" pitchFamily="34" charset="0"/>
                  <a:cs typeface="Iskoola Pota" pitchFamily="34" charset="0"/>
                </a:rPr>
                <a:t> කිසිවෙක් දෛවයෙන් ලැබු උරුමයෙන්  පාලනය කළේයැයි  පැවසිය හැකි නම් එය මුහම්මද්</a:t>
              </a:r>
            </a:p>
            <a:p>
              <a:pPr eaLnBrk="0" hangingPunct="0"/>
              <a:r>
                <a:rPr lang="si-LK" sz="1600" i="1" dirty="0" smtClean="0">
                  <a:solidFill>
                    <a:schemeClr val="bg1"/>
                  </a:solidFill>
                  <a:latin typeface="Iskoola Pota" pitchFamily="34" charset="0"/>
                  <a:cs typeface="Iskoola Pota" pitchFamily="34" charset="0"/>
                </a:rPr>
                <a:t>   තුමාණන්ය.  ආයුධ බලය හෝ </a:t>
              </a:r>
              <a:r>
                <a:rPr lang="si-LK" sz="1600" i="1" dirty="0" smtClean="0">
                  <a:solidFill>
                    <a:schemeClr val="bg1"/>
                  </a:solidFill>
                  <a:latin typeface="Iskoola Pota" pitchFamily="34" charset="0"/>
                  <a:cs typeface="Iskoola Pota" pitchFamily="34" charset="0"/>
                </a:rPr>
                <a:t>සහය </a:t>
              </a:r>
              <a:r>
                <a:rPr lang="si-LK" sz="1600" i="1" dirty="0" smtClean="0">
                  <a:solidFill>
                    <a:schemeClr val="bg1"/>
                  </a:solidFill>
                  <a:latin typeface="Iskoola Pota" pitchFamily="34" charset="0"/>
                  <a:cs typeface="Iskoola Pota" pitchFamily="34" charset="0"/>
                </a:rPr>
                <a:t>නොමැති</a:t>
              </a:r>
              <a:r>
                <a:rPr lang="si-LK" sz="1600" i="1" dirty="0" smtClean="0">
                  <a:solidFill>
                    <a:schemeClr val="bg1"/>
                  </a:solidFill>
                  <a:latin typeface="Iskoola Pota" pitchFamily="34" charset="0"/>
                  <a:cs typeface="Iskoola Pota" pitchFamily="34" charset="0"/>
                </a:rPr>
                <a:t>ව, </a:t>
              </a:r>
              <a:r>
                <a:rPr lang="si-LK" sz="1600" i="1" dirty="0" smtClean="0">
                  <a:solidFill>
                    <a:schemeClr val="bg1"/>
                  </a:solidFill>
                  <a:latin typeface="Iskoola Pota" pitchFamily="34" charset="0"/>
                  <a:cs typeface="Iskoola Pota" pitchFamily="34" charset="0"/>
                </a:rPr>
                <a:t>එහෙත් සමිපූර්ණ බලය සහිතව එතුම</a:t>
              </a:r>
              <a:r>
                <a:rPr lang="si-LK" sz="1600" i="1" dirty="0" smtClean="0">
                  <a:solidFill>
                    <a:schemeClr val="bg1"/>
                  </a:solidFill>
                  <a:latin typeface="Iskoola Pota" pitchFamily="34" charset="0"/>
                  <a:cs typeface="Iskoola Pota" pitchFamily="34" charset="0"/>
                </a:rPr>
                <a:t>ාණන</a:t>
              </a:r>
              <a:r>
                <a:rPr lang="si-LK" sz="1600" i="1" dirty="0" smtClean="0">
                  <a:solidFill>
                    <a:schemeClr val="bg1"/>
                  </a:solidFill>
                  <a:latin typeface="Iskoola Pota" pitchFamily="34" charset="0"/>
                  <a:cs typeface="Iskoola Pota" pitchFamily="34" charset="0"/>
                </a:rPr>
                <a:t>් </a:t>
              </a:r>
            </a:p>
            <a:p>
              <a:pPr eaLnBrk="0" hangingPunct="0"/>
              <a:r>
                <a:rPr lang="si-LK" sz="1600" i="1" dirty="0" smtClean="0">
                  <a:solidFill>
                    <a:schemeClr val="bg1"/>
                  </a:solidFill>
                  <a:latin typeface="Iskoola Pota" pitchFamily="34" charset="0"/>
                  <a:cs typeface="Iskoola Pota" pitchFamily="34" charset="0"/>
                </a:rPr>
                <a:t>   පාලනය කළහ.</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බලයට අයත් නිල ආවරණ එතුමාට අවශ්‍ය නොවිය.</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 එතුමාගේ පෞද්ගලික</a:t>
              </a:r>
            </a:p>
            <a:p>
              <a:pPr eaLnBrk="0" hangingPunct="0"/>
              <a:r>
                <a:rPr lang="si-LK" sz="1600" i="1" dirty="0" smtClean="0">
                  <a:solidFill>
                    <a:schemeClr val="bg1"/>
                  </a:solidFill>
                  <a:latin typeface="Iskoola Pota" pitchFamily="34" charset="0"/>
                  <a:cs typeface="Iskoola Pota" pitchFamily="34" charset="0"/>
                </a:rPr>
                <a:t> ජීවිතයේ තිබු  සරලතාවය  ප්‍රකට  ජීවිතයේද දක්නට තිබුණි.</a:t>
              </a:r>
              <a:r>
                <a:rPr lang="en-US" sz="1600" i="1" dirty="0" smtClean="0">
                  <a:solidFill>
                    <a:schemeClr val="bg1"/>
                  </a:solidFill>
                  <a:latin typeface="Iskoola Pota" pitchFamily="34" charset="0"/>
                  <a:cs typeface="Iskoola Pota" pitchFamily="34" charset="0"/>
                </a:rPr>
                <a:t>"   </a:t>
              </a:r>
              <a:r>
                <a:rPr lang="si-LK" sz="1600" b="1" i="1" dirty="0" smtClean="0">
                  <a:solidFill>
                    <a:srgbClr val="FFFF00"/>
                  </a:solidFill>
                  <a:latin typeface="Iskoola Pota" pitchFamily="34" charset="0"/>
                  <a:cs typeface="Iskoola Pota" pitchFamily="34" charset="0"/>
                </a:rPr>
                <a:t>බොස්වර්ත් ස්මිත්</a:t>
              </a:r>
              <a:endParaRPr lang="en-US" sz="1600" b="1" i="1" dirty="0">
                <a:solidFill>
                  <a:srgbClr val="FFFF00"/>
                </a:solidFill>
                <a:latin typeface="Iskoola Pota" pitchFamily="34" charset="0"/>
                <a:cs typeface="Iskoola Pota" pitchFamily="34" charset="0"/>
              </a:endParaRPr>
            </a:p>
            <a:p>
              <a:pPr eaLnBrk="0" hangingPunct="0"/>
              <a:r>
                <a:rPr lang="en-US" sz="800" i="1" dirty="0">
                  <a:solidFill>
                    <a:srgbClr val="FFFF00"/>
                  </a:solidFill>
                  <a:latin typeface="Arial" charset="0"/>
                </a:rPr>
                <a:t/>
              </a:r>
              <a:br>
                <a:rPr lang="en-US" sz="800" i="1" dirty="0">
                  <a:solidFill>
                    <a:srgbClr val="FFFF00"/>
                  </a:solidFill>
                  <a:latin typeface="Arial" charset="0"/>
                </a:rPr>
              </a:br>
              <a:endParaRPr lang="en-US" sz="800" i="1" dirty="0">
                <a:solidFill>
                  <a:srgbClr val="FFFF00"/>
                </a:solidFill>
                <a:latin typeface="Arial" charset="0"/>
              </a:endParaRPr>
            </a:p>
          </p:txBody>
        </p:sp>
        <p:grpSp>
          <p:nvGrpSpPr>
            <p:cNvPr id="398362" name="Group 26"/>
            <p:cNvGrpSpPr>
              <a:grpSpLocks/>
            </p:cNvGrpSpPr>
            <p:nvPr/>
          </p:nvGrpSpPr>
          <p:grpSpPr bwMode="auto">
            <a:xfrm>
              <a:off x="29" y="3566"/>
              <a:ext cx="884" cy="272"/>
              <a:chOff x="2957" y="2576"/>
              <a:chExt cx="200" cy="202"/>
            </a:xfrm>
          </p:grpSpPr>
          <p:sp>
            <p:nvSpPr>
              <p:cNvPr id="398363" name="Oval 27"/>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398364" name="Oval 28"/>
              <p:cNvSpPr>
                <a:spLocks noChangeAspect="1" noChangeArrowheads="1"/>
              </p:cNvSpPr>
              <p:nvPr/>
            </p:nvSpPr>
            <p:spPr bwMode="auto">
              <a:xfrm>
                <a:off x="2957" y="2576"/>
                <a:ext cx="200"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sp>
        <p:nvSpPr>
          <p:cNvPr id="398365" name="Rectangle 29"/>
          <p:cNvSpPr>
            <a:spLocks noChangeArrowheads="1"/>
          </p:cNvSpPr>
          <p:nvPr/>
        </p:nvSpPr>
        <p:spPr bwMode="auto">
          <a:xfrm rot="-1729670">
            <a:off x="0" y="549275"/>
            <a:ext cx="1584325" cy="360363"/>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400" b="1" dirty="0" smtClean="0">
                <a:latin typeface="Arial" charset="0"/>
              </a:rPr>
              <a:t>ක්ෂණික දර්ශනයක්</a:t>
            </a:r>
            <a:r>
              <a:rPr lang="en-GB" sz="1200" b="1" dirty="0" smtClean="0">
                <a:latin typeface="Arial" charset="0"/>
              </a:rPr>
              <a:t> </a:t>
            </a:r>
            <a:endParaRPr lang="en-GB" sz="1200" b="1" dirty="0">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398350"/>
                                        </p:tgtEl>
                                        <p:attrNameLst>
                                          <p:attrName>style.visibility</p:attrName>
                                        </p:attrNameLst>
                                      </p:cBhvr>
                                      <p:to>
                                        <p:strVal val="visible"/>
                                      </p:to>
                                    </p:set>
                                    <p:animEffect transition="in" filter="slide(fromLeft)">
                                      <p:cBhvr>
                                        <p:cTn id="7" dur="500"/>
                                        <p:tgtEl>
                                          <p:spTgt spid="398350"/>
                                        </p:tgtEl>
                                      </p:cBhvr>
                                    </p:animEffect>
                                  </p:childTnLst>
                                </p:cTn>
                              </p:par>
                            </p:childTnLst>
                          </p:cTn>
                        </p:par>
                        <p:par>
                          <p:cTn id="8" fill="hold">
                            <p:stCondLst>
                              <p:cond delay="500"/>
                            </p:stCondLst>
                            <p:childTnLst>
                              <p:par>
                                <p:cTn id="9" presetID="53" presetClass="entr" presetSubtype="0" fill="hold" grpId="0" nodeType="afterEffect">
                                  <p:stCondLst>
                                    <p:cond delay="0"/>
                                  </p:stCondLst>
                                  <p:childTnLst>
                                    <p:set>
                                      <p:cBhvr>
                                        <p:cTn id="10" dur="1" fill="hold">
                                          <p:stCondLst>
                                            <p:cond delay="0"/>
                                          </p:stCondLst>
                                        </p:cTn>
                                        <p:tgtEl>
                                          <p:spTgt spid="398365"/>
                                        </p:tgtEl>
                                        <p:attrNameLst>
                                          <p:attrName>style.visibility</p:attrName>
                                        </p:attrNameLst>
                                      </p:cBhvr>
                                      <p:to>
                                        <p:strVal val="visible"/>
                                      </p:to>
                                    </p:set>
                                    <p:anim calcmode="lin" valueType="num">
                                      <p:cBhvr>
                                        <p:cTn id="11" dur="500" fill="hold"/>
                                        <p:tgtEl>
                                          <p:spTgt spid="398365"/>
                                        </p:tgtEl>
                                        <p:attrNameLst>
                                          <p:attrName>ppt_w</p:attrName>
                                        </p:attrNameLst>
                                      </p:cBhvr>
                                      <p:tavLst>
                                        <p:tav tm="0">
                                          <p:val>
                                            <p:fltVal val="0"/>
                                          </p:val>
                                        </p:tav>
                                        <p:tav tm="100000">
                                          <p:val>
                                            <p:strVal val="#ppt_w"/>
                                          </p:val>
                                        </p:tav>
                                      </p:tavLst>
                                    </p:anim>
                                    <p:anim calcmode="lin" valueType="num">
                                      <p:cBhvr>
                                        <p:cTn id="12" dur="500" fill="hold"/>
                                        <p:tgtEl>
                                          <p:spTgt spid="398365"/>
                                        </p:tgtEl>
                                        <p:attrNameLst>
                                          <p:attrName>ppt_h</p:attrName>
                                        </p:attrNameLst>
                                      </p:cBhvr>
                                      <p:tavLst>
                                        <p:tav tm="0">
                                          <p:val>
                                            <p:fltVal val="0"/>
                                          </p:val>
                                        </p:tav>
                                        <p:tav tm="100000">
                                          <p:val>
                                            <p:strVal val="#ppt_h"/>
                                          </p:val>
                                        </p:tav>
                                      </p:tavLst>
                                    </p:anim>
                                    <p:animEffect transition="in" filter="fade">
                                      <p:cBhvr>
                                        <p:cTn id="13" dur="500"/>
                                        <p:tgtEl>
                                          <p:spTgt spid="398365"/>
                                        </p:tgtEl>
                                      </p:cBhvr>
                                    </p:animEffect>
                                  </p:childTnLst>
                                </p:cTn>
                              </p:par>
                              <p:par>
                                <p:cTn id="14" presetID="12" presetClass="entr" presetSubtype="2" fill="hold" grpId="0" nodeType="withEffect">
                                  <p:stCondLst>
                                    <p:cond delay="0"/>
                                  </p:stCondLst>
                                  <p:childTnLst>
                                    <p:set>
                                      <p:cBhvr>
                                        <p:cTn id="15" dur="1" fill="hold">
                                          <p:stCondLst>
                                            <p:cond delay="0"/>
                                          </p:stCondLst>
                                        </p:cTn>
                                        <p:tgtEl>
                                          <p:spTgt spid="398353"/>
                                        </p:tgtEl>
                                        <p:attrNameLst>
                                          <p:attrName>style.visibility</p:attrName>
                                        </p:attrNameLst>
                                      </p:cBhvr>
                                      <p:to>
                                        <p:strVal val="visible"/>
                                      </p:to>
                                    </p:set>
                                    <p:animEffect transition="in" filter="slide(fromRight)">
                                      <p:cBhvr>
                                        <p:cTn id="16" dur="500"/>
                                        <p:tgtEl>
                                          <p:spTgt spid="398353"/>
                                        </p:tgtEl>
                                      </p:cBhvr>
                                    </p:animEffect>
                                  </p:childTnLst>
                                </p:cTn>
                              </p:par>
                            </p:childTnLst>
                          </p:cTn>
                        </p:par>
                        <p:par>
                          <p:cTn id="17" fill="hold">
                            <p:stCondLst>
                              <p:cond delay="1000"/>
                            </p:stCondLst>
                            <p:childTnLst>
                              <p:par>
                                <p:cTn id="18" presetID="53" presetClass="entr" presetSubtype="0" fill="hold" grpId="0" nodeType="afterEffect">
                                  <p:stCondLst>
                                    <p:cond delay="0"/>
                                  </p:stCondLst>
                                  <p:childTnLst>
                                    <p:set>
                                      <p:cBhvr>
                                        <p:cTn id="19" dur="1" fill="hold">
                                          <p:stCondLst>
                                            <p:cond delay="0"/>
                                          </p:stCondLst>
                                        </p:cTn>
                                        <p:tgtEl>
                                          <p:spTgt spid="398340"/>
                                        </p:tgtEl>
                                        <p:attrNameLst>
                                          <p:attrName>style.visibility</p:attrName>
                                        </p:attrNameLst>
                                      </p:cBhvr>
                                      <p:to>
                                        <p:strVal val="visible"/>
                                      </p:to>
                                    </p:set>
                                    <p:anim calcmode="lin" valueType="num">
                                      <p:cBhvr>
                                        <p:cTn id="20" dur="500" fill="hold"/>
                                        <p:tgtEl>
                                          <p:spTgt spid="398340"/>
                                        </p:tgtEl>
                                        <p:attrNameLst>
                                          <p:attrName>ppt_w</p:attrName>
                                        </p:attrNameLst>
                                      </p:cBhvr>
                                      <p:tavLst>
                                        <p:tav tm="0">
                                          <p:val>
                                            <p:fltVal val="0"/>
                                          </p:val>
                                        </p:tav>
                                        <p:tav tm="100000">
                                          <p:val>
                                            <p:strVal val="#ppt_w"/>
                                          </p:val>
                                        </p:tav>
                                      </p:tavLst>
                                    </p:anim>
                                    <p:anim calcmode="lin" valueType="num">
                                      <p:cBhvr>
                                        <p:cTn id="21" dur="500" fill="hold"/>
                                        <p:tgtEl>
                                          <p:spTgt spid="398340"/>
                                        </p:tgtEl>
                                        <p:attrNameLst>
                                          <p:attrName>ppt_h</p:attrName>
                                        </p:attrNameLst>
                                      </p:cBhvr>
                                      <p:tavLst>
                                        <p:tav tm="0">
                                          <p:val>
                                            <p:fltVal val="0"/>
                                          </p:val>
                                        </p:tav>
                                        <p:tav tm="100000">
                                          <p:val>
                                            <p:strVal val="#ppt_h"/>
                                          </p:val>
                                        </p:tav>
                                      </p:tavLst>
                                    </p:anim>
                                    <p:animEffect transition="in" filter="fade">
                                      <p:cBhvr>
                                        <p:cTn id="22" dur="500"/>
                                        <p:tgtEl>
                                          <p:spTgt spid="398340"/>
                                        </p:tgtEl>
                                      </p:cBhvr>
                                    </p:animEffect>
                                  </p:childTnLst>
                                </p:cTn>
                              </p:par>
                            </p:childTnLst>
                          </p:cTn>
                        </p:par>
                        <p:par>
                          <p:cTn id="23" fill="hold">
                            <p:stCondLst>
                              <p:cond delay="1500"/>
                            </p:stCondLst>
                            <p:childTnLst>
                              <p:par>
                                <p:cTn id="24" presetID="53" presetClass="entr" presetSubtype="0" fill="hold" grpId="0" nodeType="afterEffect">
                                  <p:stCondLst>
                                    <p:cond delay="0"/>
                                  </p:stCondLst>
                                  <p:childTnLst>
                                    <p:set>
                                      <p:cBhvr>
                                        <p:cTn id="25" dur="1" fill="hold">
                                          <p:stCondLst>
                                            <p:cond delay="0"/>
                                          </p:stCondLst>
                                        </p:cTn>
                                        <p:tgtEl>
                                          <p:spTgt spid="398341"/>
                                        </p:tgtEl>
                                        <p:attrNameLst>
                                          <p:attrName>style.visibility</p:attrName>
                                        </p:attrNameLst>
                                      </p:cBhvr>
                                      <p:to>
                                        <p:strVal val="visible"/>
                                      </p:to>
                                    </p:set>
                                    <p:anim calcmode="lin" valueType="num">
                                      <p:cBhvr>
                                        <p:cTn id="26" dur="500" fill="hold"/>
                                        <p:tgtEl>
                                          <p:spTgt spid="398341"/>
                                        </p:tgtEl>
                                        <p:attrNameLst>
                                          <p:attrName>ppt_w</p:attrName>
                                        </p:attrNameLst>
                                      </p:cBhvr>
                                      <p:tavLst>
                                        <p:tav tm="0">
                                          <p:val>
                                            <p:fltVal val="0"/>
                                          </p:val>
                                        </p:tav>
                                        <p:tav tm="100000">
                                          <p:val>
                                            <p:strVal val="#ppt_w"/>
                                          </p:val>
                                        </p:tav>
                                      </p:tavLst>
                                    </p:anim>
                                    <p:anim calcmode="lin" valueType="num">
                                      <p:cBhvr>
                                        <p:cTn id="27" dur="500" fill="hold"/>
                                        <p:tgtEl>
                                          <p:spTgt spid="398341"/>
                                        </p:tgtEl>
                                        <p:attrNameLst>
                                          <p:attrName>ppt_h</p:attrName>
                                        </p:attrNameLst>
                                      </p:cBhvr>
                                      <p:tavLst>
                                        <p:tav tm="0">
                                          <p:val>
                                            <p:fltVal val="0"/>
                                          </p:val>
                                        </p:tav>
                                        <p:tav tm="100000">
                                          <p:val>
                                            <p:strVal val="#ppt_h"/>
                                          </p:val>
                                        </p:tav>
                                      </p:tavLst>
                                    </p:anim>
                                    <p:animEffect transition="in" filter="fade">
                                      <p:cBhvr>
                                        <p:cTn id="28" dur="500"/>
                                        <p:tgtEl>
                                          <p:spTgt spid="398341"/>
                                        </p:tgtEl>
                                      </p:cBhvr>
                                    </p:animEffect>
                                  </p:childTnLst>
                                </p:cTn>
                              </p:par>
                              <p:par>
                                <p:cTn id="29" presetID="12" presetClass="entr" presetSubtype="8" fill="hold" grpId="0" nodeType="withEffect">
                                  <p:stCondLst>
                                    <p:cond delay="0"/>
                                  </p:stCondLst>
                                  <p:childTnLst>
                                    <p:set>
                                      <p:cBhvr>
                                        <p:cTn id="30" dur="1" fill="hold">
                                          <p:stCondLst>
                                            <p:cond delay="0"/>
                                          </p:stCondLst>
                                        </p:cTn>
                                        <p:tgtEl>
                                          <p:spTgt spid="398342"/>
                                        </p:tgtEl>
                                        <p:attrNameLst>
                                          <p:attrName>style.visibility</p:attrName>
                                        </p:attrNameLst>
                                      </p:cBhvr>
                                      <p:to>
                                        <p:strVal val="visible"/>
                                      </p:to>
                                    </p:set>
                                    <p:animEffect transition="in" filter="slide(fromLeft)">
                                      <p:cBhvr>
                                        <p:cTn id="31" dur="500"/>
                                        <p:tgtEl>
                                          <p:spTgt spid="398342"/>
                                        </p:tgtEl>
                                      </p:cBhvr>
                                    </p:animEffect>
                                  </p:childTnLst>
                                </p:cTn>
                              </p:par>
                            </p:childTnLst>
                          </p:cTn>
                        </p:par>
                        <p:par>
                          <p:cTn id="32" fill="hold">
                            <p:stCondLst>
                              <p:cond delay="2000"/>
                            </p:stCondLst>
                            <p:childTnLst>
                              <p:par>
                                <p:cTn id="33" presetID="53" presetClass="entr" presetSubtype="0" fill="hold" grpId="0" nodeType="afterEffect">
                                  <p:stCondLst>
                                    <p:cond delay="0"/>
                                  </p:stCondLst>
                                  <p:childTnLst>
                                    <p:set>
                                      <p:cBhvr>
                                        <p:cTn id="34" dur="1" fill="hold">
                                          <p:stCondLst>
                                            <p:cond delay="0"/>
                                          </p:stCondLst>
                                        </p:cTn>
                                        <p:tgtEl>
                                          <p:spTgt spid="398343"/>
                                        </p:tgtEl>
                                        <p:attrNameLst>
                                          <p:attrName>style.visibility</p:attrName>
                                        </p:attrNameLst>
                                      </p:cBhvr>
                                      <p:to>
                                        <p:strVal val="visible"/>
                                      </p:to>
                                    </p:set>
                                    <p:anim calcmode="lin" valueType="num">
                                      <p:cBhvr>
                                        <p:cTn id="35" dur="500" fill="hold"/>
                                        <p:tgtEl>
                                          <p:spTgt spid="398343"/>
                                        </p:tgtEl>
                                        <p:attrNameLst>
                                          <p:attrName>ppt_w</p:attrName>
                                        </p:attrNameLst>
                                      </p:cBhvr>
                                      <p:tavLst>
                                        <p:tav tm="0">
                                          <p:val>
                                            <p:fltVal val="0"/>
                                          </p:val>
                                        </p:tav>
                                        <p:tav tm="100000">
                                          <p:val>
                                            <p:strVal val="#ppt_w"/>
                                          </p:val>
                                        </p:tav>
                                      </p:tavLst>
                                    </p:anim>
                                    <p:anim calcmode="lin" valueType="num">
                                      <p:cBhvr>
                                        <p:cTn id="36" dur="500" fill="hold"/>
                                        <p:tgtEl>
                                          <p:spTgt spid="398343"/>
                                        </p:tgtEl>
                                        <p:attrNameLst>
                                          <p:attrName>ppt_h</p:attrName>
                                        </p:attrNameLst>
                                      </p:cBhvr>
                                      <p:tavLst>
                                        <p:tav tm="0">
                                          <p:val>
                                            <p:fltVal val="0"/>
                                          </p:val>
                                        </p:tav>
                                        <p:tav tm="100000">
                                          <p:val>
                                            <p:strVal val="#ppt_h"/>
                                          </p:val>
                                        </p:tav>
                                      </p:tavLst>
                                    </p:anim>
                                    <p:animEffect transition="in" filter="fade">
                                      <p:cBhvr>
                                        <p:cTn id="37" dur="500"/>
                                        <p:tgtEl>
                                          <p:spTgt spid="398343"/>
                                        </p:tgtEl>
                                      </p:cBhvr>
                                    </p:animEffect>
                                  </p:childTnLst>
                                </p:cTn>
                              </p:par>
                              <p:par>
                                <p:cTn id="38" presetID="12" presetClass="entr" presetSubtype="8" fill="hold" grpId="0" nodeType="withEffect">
                                  <p:stCondLst>
                                    <p:cond delay="0"/>
                                  </p:stCondLst>
                                  <p:childTnLst>
                                    <p:set>
                                      <p:cBhvr>
                                        <p:cTn id="39" dur="1" fill="hold">
                                          <p:stCondLst>
                                            <p:cond delay="0"/>
                                          </p:stCondLst>
                                        </p:cTn>
                                        <p:tgtEl>
                                          <p:spTgt spid="398344"/>
                                        </p:tgtEl>
                                        <p:attrNameLst>
                                          <p:attrName>style.visibility</p:attrName>
                                        </p:attrNameLst>
                                      </p:cBhvr>
                                      <p:to>
                                        <p:strVal val="visible"/>
                                      </p:to>
                                    </p:set>
                                    <p:animEffect transition="in" filter="slide(fromLeft)">
                                      <p:cBhvr>
                                        <p:cTn id="40" dur="500"/>
                                        <p:tgtEl>
                                          <p:spTgt spid="398344"/>
                                        </p:tgtEl>
                                      </p:cBhvr>
                                    </p:animEffect>
                                  </p:childTnLst>
                                </p:cTn>
                              </p:par>
                            </p:childTnLst>
                          </p:cTn>
                        </p:par>
                        <p:par>
                          <p:cTn id="41" fill="hold">
                            <p:stCondLst>
                              <p:cond delay="2500"/>
                            </p:stCondLst>
                            <p:childTnLst>
                              <p:par>
                                <p:cTn id="42" presetID="53" presetClass="entr" presetSubtype="0" fill="hold" grpId="0" nodeType="afterEffect">
                                  <p:stCondLst>
                                    <p:cond delay="0"/>
                                  </p:stCondLst>
                                  <p:childTnLst>
                                    <p:set>
                                      <p:cBhvr>
                                        <p:cTn id="43" dur="1" fill="hold">
                                          <p:stCondLst>
                                            <p:cond delay="0"/>
                                          </p:stCondLst>
                                        </p:cTn>
                                        <p:tgtEl>
                                          <p:spTgt spid="398355"/>
                                        </p:tgtEl>
                                        <p:attrNameLst>
                                          <p:attrName>style.visibility</p:attrName>
                                        </p:attrNameLst>
                                      </p:cBhvr>
                                      <p:to>
                                        <p:strVal val="visible"/>
                                      </p:to>
                                    </p:set>
                                    <p:anim calcmode="lin" valueType="num">
                                      <p:cBhvr>
                                        <p:cTn id="44" dur="500" fill="hold"/>
                                        <p:tgtEl>
                                          <p:spTgt spid="398355"/>
                                        </p:tgtEl>
                                        <p:attrNameLst>
                                          <p:attrName>ppt_w</p:attrName>
                                        </p:attrNameLst>
                                      </p:cBhvr>
                                      <p:tavLst>
                                        <p:tav tm="0">
                                          <p:val>
                                            <p:fltVal val="0"/>
                                          </p:val>
                                        </p:tav>
                                        <p:tav tm="100000">
                                          <p:val>
                                            <p:strVal val="#ppt_w"/>
                                          </p:val>
                                        </p:tav>
                                      </p:tavLst>
                                    </p:anim>
                                    <p:anim calcmode="lin" valueType="num">
                                      <p:cBhvr>
                                        <p:cTn id="45" dur="500" fill="hold"/>
                                        <p:tgtEl>
                                          <p:spTgt spid="398355"/>
                                        </p:tgtEl>
                                        <p:attrNameLst>
                                          <p:attrName>ppt_h</p:attrName>
                                        </p:attrNameLst>
                                      </p:cBhvr>
                                      <p:tavLst>
                                        <p:tav tm="0">
                                          <p:val>
                                            <p:fltVal val="0"/>
                                          </p:val>
                                        </p:tav>
                                        <p:tav tm="100000">
                                          <p:val>
                                            <p:strVal val="#ppt_h"/>
                                          </p:val>
                                        </p:tav>
                                      </p:tavLst>
                                    </p:anim>
                                    <p:animEffect transition="in" filter="fade">
                                      <p:cBhvr>
                                        <p:cTn id="46" dur="500"/>
                                        <p:tgtEl>
                                          <p:spTgt spid="398355"/>
                                        </p:tgtEl>
                                      </p:cBhvr>
                                    </p:animEffect>
                                  </p:childTnLst>
                                </p:cTn>
                              </p:par>
                            </p:childTnLst>
                          </p:cTn>
                        </p:par>
                        <p:par>
                          <p:cTn id="47" fill="hold">
                            <p:stCondLst>
                              <p:cond delay="3000"/>
                            </p:stCondLst>
                            <p:childTnLst>
                              <p:par>
                                <p:cTn id="48" presetID="53" presetClass="entr" presetSubtype="0" fill="hold" grpId="0" nodeType="afterEffect">
                                  <p:stCondLst>
                                    <p:cond delay="0"/>
                                  </p:stCondLst>
                                  <p:childTnLst>
                                    <p:set>
                                      <p:cBhvr>
                                        <p:cTn id="49" dur="1" fill="hold">
                                          <p:stCondLst>
                                            <p:cond delay="0"/>
                                          </p:stCondLst>
                                        </p:cTn>
                                        <p:tgtEl>
                                          <p:spTgt spid="398356"/>
                                        </p:tgtEl>
                                        <p:attrNameLst>
                                          <p:attrName>style.visibility</p:attrName>
                                        </p:attrNameLst>
                                      </p:cBhvr>
                                      <p:to>
                                        <p:strVal val="visible"/>
                                      </p:to>
                                    </p:set>
                                    <p:anim calcmode="lin" valueType="num">
                                      <p:cBhvr>
                                        <p:cTn id="50" dur="500" fill="hold"/>
                                        <p:tgtEl>
                                          <p:spTgt spid="398356"/>
                                        </p:tgtEl>
                                        <p:attrNameLst>
                                          <p:attrName>ppt_w</p:attrName>
                                        </p:attrNameLst>
                                      </p:cBhvr>
                                      <p:tavLst>
                                        <p:tav tm="0">
                                          <p:val>
                                            <p:fltVal val="0"/>
                                          </p:val>
                                        </p:tav>
                                        <p:tav tm="100000">
                                          <p:val>
                                            <p:strVal val="#ppt_w"/>
                                          </p:val>
                                        </p:tav>
                                      </p:tavLst>
                                    </p:anim>
                                    <p:anim calcmode="lin" valueType="num">
                                      <p:cBhvr>
                                        <p:cTn id="51" dur="500" fill="hold"/>
                                        <p:tgtEl>
                                          <p:spTgt spid="398356"/>
                                        </p:tgtEl>
                                        <p:attrNameLst>
                                          <p:attrName>ppt_h</p:attrName>
                                        </p:attrNameLst>
                                      </p:cBhvr>
                                      <p:tavLst>
                                        <p:tav tm="0">
                                          <p:val>
                                            <p:fltVal val="0"/>
                                          </p:val>
                                        </p:tav>
                                        <p:tav tm="100000">
                                          <p:val>
                                            <p:strVal val="#ppt_h"/>
                                          </p:val>
                                        </p:tav>
                                      </p:tavLst>
                                    </p:anim>
                                    <p:animEffect transition="in" filter="fade">
                                      <p:cBhvr>
                                        <p:cTn id="52" dur="500"/>
                                        <p:tgtEl>
                                          <p:spTgt spid="398356"/>
                                        </p:tgtEl>
                                      </p:cBhvr>
                                    </p:animEffect>
                                  </p:childTnLst>
                                </p:cTn>
                              </p:par>
                              <p:par>
                                <p:cTn id="53" presetID="12" presetClass="entr" presetSubtype="8" fill="hold" grpId="0" nodeType="withEffect">
                                  <p:stCondLst>
                                    <p:cond delay="0"/>
                                  </p:stCondLst>
                                  <p:childTnLst>
                                    <p:set>
                                      <p:cBhvr>
                                        <p:cTn id="54" dur="1" fill="hold">
                                          <p:stCondLst>
                                            <p:cond delay="0"/>
                                          </p:stCondLst>
                                        </p:cTn>
                                        <p:tgtEl>
                                          <p:spTgt spid="398357"/>
                                        </p:tgtEl>
                                        <p:attrNameLst>
                                          <p:attrName>style.visibility</p:attrName>
                                        </p:attrNameLst>
                                      </p:cBhvr>
                                      <p:to>
                                        <p:strVal val="visible"/>
                                      </p:to>
                                    </p:set>
                                    <p:animEffect transition="in" filter="slide(fromLeft)">
                                      <p:cBhvr>
                                        <p:cTn id="55" dur="500"/>
                                        <p:tgtEl>
                                          <p:spTgt spid="398357"/>
                                        </p:tgtEl>
                                      </p:cBhvr>
                                    </p:animEffect>
                                  </p:childTnLst>
                                </p:cTn>
                              </p:par>
                            </p:childTnLst>
                          </p:cTn>
                        </p:par>
                        <p:par>
                          <p:cTn id="56" fill="hold">
                            <p:stCondLst>
                              <p:cond delay="3500"/>
                            </p:stCondLst>
                            <p:childTnLst>
                              <p:par>
                                <p:cTn id="57" presetID="53" presetClass="entr" presetSubtype="0" fill="hold" grpId="0" nodeType="afterEffect">
                                  <p:stCondLst>
                                    <p:cond delay="0"/>
                                  </p:stCondLst>
                                  <p:childTnLst>
                                    <p:set>
                                      <p:cBhvr>
                                        <p:cTn id="58" dur="1" fill="hold">
                                          <p:stCondLst>
                                            <p:cond delay="0"/>
                                          </p:stCondLst>
                                        </p:cTn>
                                        <p:tgtEl>
                                          <p:spTgt spid="398358"/>
                                        </p:tgtEl>
                                        <p:attrNameLst>
                                          <p:attrName>style.visibility</p:attrName>
                                        </p:attrNameLst>
                                      </p:cBhvr>
                                      <p:to>
                                        <p:strVal val="visible"/>
                                      </p:to>
                                    </p:set>
                                    <p:anim calcmode="lin" valueType="num">
                                      <p:cBhvr>
                                        <p:cTn id="59" dur="500" fill="hold"/>
                                        <p:tgtEl>
                                          <p:spTgt spid="398358"/>
                                        </p:tgtEl>
                                        <p:attrNameLst>
                                          <p:attrName>ppt_w</p:attrName>
                                        </p:attrNameLst>
                                      </p:cBhvr>
                                      <p:tavLst>
                                        <p:tav tm="0">
                                          <p:val>
                                            <p:fltVal val="0"/>
                                          </p:val>
                                        </p:tav>
                                        <p:tav tm="100000">
                                          <p:val>
                                            <p:strVal val="#ppt_w"/>
                                          </p:val>
                                        </p:tav>
                                      </p:tavLst>
                                    </p:anim>
                                    <p:anim calcmode="lin" valueType="num">
                                      <p:cBhvr>
                                        <p:cTn id="60" dur="500" fill="hold"/>
                                        <p:tgtEl>
                                          <p:spTgt spid="398358"/>
                                        </p:tgtEl>
                                        <p:attrNameLst>
                                          <p:attrName>ppt_h</p:attrName>
                                        </p:attrNameLst>
                                      </p:cBhvr>
                                      <p:tavLst>
                                        <p:tav tm="0">
                                          <p:val>
                                            <p:fltVal val="0"/>
                                          </p:val>
                                        </p:tav>
                                        <p:tav tm="100000">
                                          <p:val>
                                            <p:strVal val="#ppt_h"/>
                                          </p:val>
                                        </p:tav>
                                      </p:tavLst>
                                    </p:anim>
                                    <p:animEffect transition="in" filter="fade">
                                      <p:cBhvr>
                                        <p:cTn id="61" dur="500"/>
                                        <p:tgtEl>
                                          <p:spTgt spid="398358"/>
                                        </p:tgtEl>
                                      </p:cBhvr>
                                    </p:animEffect>
                                  </p:childTnLst>
                                </p:cTn>
                              </p:par>
                              <p:par>
                                <p:cTn id="62" presetID="12" presetClass="entr" presetSubtype="8" fill="hold" grpId="0" nodeType="withEffect">
                                  <p:stCondLst>
                                    <p:cond delay="0"/>
                                  </p:stCondLst>
                                  <p:childTnLst>
                                    <p:set>
                                      <p:cBhvr>
                                        <p:cTn id="63" dur="1" fill="hold">
                                          <p:stCondLst>
                                            <p:cond delay="0"/>
                                          </p:stCondLst>
                                        </p:cTn>
                                        <p:tgtEl>
                                          <p:spTgt spid="398359"/>
                                        </p:tgtEl>
                                        <p:attrNameLst>
                                          <p:attrName>style.visibility</p:attrName>
                                        </p:attrNameLst>
                                      </p:cBhvr>
                                      <p:to>
                                        <p:strVal val="visible"/>
                                      </p:to>
                                    </p:set>
                                    <p:animEffect transition="in" filter="slide(fromLeft)">
                                      <p:cBhvr>
                                        <p:cTn id="64" dur="500"/>
                                        <p:tgtEl>
                                          <p:spTgt spid="398359"/>
                                        </p:tgtEl>
                                      </p:cBhvr>
                                    </p:animEffect>
                                  </p:childTnLst>
                                </p:cTn>
                              </p:par>
                            </p:childTnLst>
                          </p:cTn>
                        </p:par>
                      </p:childTnLst>
                    </p:cTn>
                  </p:par>
                  <p:par>
                    <p:cTn id="65" fill="hold">
                      <p:stCondLst>
                        <p:cond delay="indefinite"/>
                      </p:stCondLst>
                      <p:childTnLst>
                        <p:par>
                          <p:cTn id="66" fill="hold">
                            <p:stCondLst>
                              <p:cond delay="0"/>
                            </p:stCondLst>
                            <p:childTnLst>
                              <p:par>
                                <p:cTn id="67" presetID="12" presetClass="entr" presetSubtype="8" fill="hold" nodeType="clickEffect">
                                  <p:stCondLst>
                                    <p:cond delay="0"/>
                                  </p:stCondLst>
                                  <p:childTnLst>
                                    <p:set>
                                      <p:cBhvr>
                                        <p:cTn id="68" dur="1" fill="hold">
                                          <p:stCondLst>
                                            <p:cond delay="0"/>
                                          </p:stCondLst>
                                        </p:cTn>
                                        <p:tgtEl>
                                          <p:spTgt spid="398360"/>
                                        </p:tgtEl>
                                        <p:attrNameLst>
                                          <p:attrName>style.visibility</p:attrName>
                                        </p:attrNameLst>
                                      </p:cBhvr>
                                      <p:to>
                                        <p:strVal val="visible"/>
                                      </p:to>
                                    </p:set>
                                    <p:animEffect transition="in" filter="slide(fromLeft)">
                                      <p:cBhvr>
                                        <p:cTn id="69" dur="500"/>
                                        <p:tgtEl>
                                          <p:spTgt spid="398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8353" grpId="0" animBg="1"/>
      <p:bldP spid="398340" grpId="0" animBg="1"/>
      <p:bldP spid="398341" grpId="0" animBg="1"/>
      <p:bldP spid="398342" grpId="0"/>
      <p:bldP spid="398343" grpId="0" animBg="1"/>
      <p:bldP spid="398344" grpId="0"/>
      <p:bldP spid="398350" grpId="0" animBg="1"/>
      <p:bldP spid="398355" grpId="0" animBg="1"/>
      <p:bldP spid="398356" grpId="0" animBg="1"/>
      <p:bldP spid="398357" grpId="0"/>
      <p:bldP spid="398358" grpId="0" animBg="1"/>
      <p:bldP spid="398359" grpId="0"/>
      <p:bldP spid="39836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p:txBody>
          <a:bodyPr/>
          <a:lstStyle/>
          <a:p>
            <a:r>
              <a:rPr lang="si-LK" sz="2800" dirty="0" smtClean="0">
                <a:solidFill>
                  <a:schemeClr val="accent2"/>
                </a:solidFill>
              </a:rPr>
              <a:t>උදාර චරිත ස්වභාවය</a:t>
            </a:r>
            <a:endParaRPr lang="en-US" sz="2800" dirty="0">
              <a:solidFill>
                <a:schemeClr val="accent2"/>
              </a:solidFill>
            </a:endParaRPr>
          </a:p>
        </p:txBody>
      </p:sp>
      <p:sp>
        <p:nvSpPr>
          <p:cNvPr id="410627" name="Rectangle 3"/>
          <p:cNvSpPr>
            <a:spLocks noGrp="1" noChangeArrowheads="1"/>
          </p:cNvSpPr>
          <p:nvPr>
            <p:ph type="body" idx="1"/>
          </p:nvPr>
        </p:nvSpPr>
        <p:spPr/>
        <p:txBody>
          <a:bodyPr/>
          <a:lstStyle/>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අවුල් නොමැති විනීත හැසිරීම සහිතය.</a:t>
            </a:r>
            <a:endParaRPr lang="en-US" sz="2000" dirty="0">
              <a:solidFill>
                <a:schemeClr val="tx1"/>
              </a:solidFill>
              <a:latin typeface="Iskoola Pota" pitchFamily="34" charset="0"/>
              <a:cs typeface="Iskoola Pota" pitchFamily="34" charset="0"/>
            </a:endParaRPr>
          </a:p>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භෞතික සම්පත් කෙරෙහි</a:t>
            </a:r>
            <a:r>
              <a:rPr lang="en-US" sz="2000" dirty="0" smtClean="0">
                <a:solidFill>
                  <a:schemeClr val="tx1"/>
                </a:solidFill>
                <a:latin typeface="Iskoola Pota" pitchFamily="34" charset="0"/>
                <a:cs typeface="Iskoola Pota" pitchFamily="34" charset="0"/>
              </a:rPr>
              <a:t> </a:t>
            </a:r>
            <a:r>
              <a:rPr lang="si-LK" sz="2000" dirty="0" smtClean="0">
                <a:solidFill>
                  <a:schemeClr val="tx1"/>
                </a:solidFill>
                <a:latin typeface="Iskoola Pota" pitchFamily="34" charset="0"/>
                <a:cs typeface="Iskoola Pota" pitchFamily="34" charset="0"/>
              </a:rPr>
              <a:t>ආශා නො</a:t>
            </a:r>
            <a:r>
              <a:rPr lang="si-LK" sz="2000" dirty="0" smtClean="0">
                <a:solidFill>
                  <a:schemeClr val="tx1"/>
                </a:solidFill>
                <a:latin typeface="Iskoola Pota" pitchFamily="34" charset="0"/>
                <a:cs typeface="Iskoola Pota" pitchFamily="34" charset="0"/>
              </a:rPr>
              <a:t>කළහ.</a:t>
            </a:r>
            <a:endParaRPr lang="en-US" sz="2000" dirty="0">
              <a:solidFill>
                <a:schemeClr val="tx1"/>
              </a:solidFill>
              <a:latin typeface="Iskoola Pota" pitchFamily="34" charset="0"/>
              <a:cs typeface="Iskoola Pota" pitchFamily="34" charset="0"/>
            </a:endParaRPr>
          </a:p>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සාමාන්‍ය </a:t>
            </a:r>
            <a:r>
              <a:rPr lang="si-LK" sz="2000" dirty="0" smtClean="0">
                <a:solidFill>
                  <a:schemeClr val="tx1"/>
                </a:solidFill>
                <a:latin typeface="Iskoola Pota" pitchFamily="34" charset="0"/>
                <a:cs typeface="Iskoola Pota" pitchFamily="34" charset="0"/>
              </a:rPr>
              <a:t>ආහාර, ලක්ෂණ මල්, සුවඳ විලවුන් පිය කළහ</a:t>
            </a:r>
          </a:p>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තම සේවකයාට කිසි විටෙක බැණ වැදුනේ නැත.</a:t>
            </a:r>
            <a:endParaRPr lang="en-US" sz="2000" dirty="0">
              <a:solidFill>
                <a:schemeClr val="tx1"/>
              </a:solidFill>
              <a:latin typeface="Iskoola Pota" pitchFamily="34" charset="0"/>
              <a:cs typeface="Iskoola Pota" pitchFamily="34" charset="0"/>
            </a:endParaRPr>
          </a:p>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තම අනුගාමිකයින් අතර සිටියදී විශේෂ ආසනයක් </a:t>
            </a:r>
            <a:r>
              <a:rPr lang="si-LK" sz="2000" dirty="0" smtClean="0">
                <a:solidFill>
                  <a:schemeClr val="tx1"/>
                </a:solidFill>
                <a:latin typeface="Iskoola Pota" pitchFamily="34" charset="0"/>
                <a:cs typeface="Iskoola Pota" pitchFamily="34" charset="0"/>
              </a:rPr>
              <a:t>න</a:t>
            </a:r>
            <a:r>
              <a:rPr lang="si-LK" sz="2000" dirty="0" smtClean="0">
                <a:solidFill>
                  <a:schemeClr val="tx1"/>
                </a:solidFill>
                <a:latin typeface="Iskoola Pota" pitchFamily="34" charset="0"/>
                <a:cs typeface="Iskoola Pota" pitchFamily="34" charset="0"/>
              </a:rPr>
              <a:t>ොපැතුහ</a:t>
            </a:r>
            <a:r>
              <a:rPr lang="en-US" sz="2000" dirty="0" smtClean="0">
                <a:solidFill>
                  <a:schemeClr val="tx1"/>
                </a:solidFill>
                <a:latin typeface="Iskoola Pota" pitchFamily="34" charset="0"/>
                <a:cs typeface="Iskoola Pota" pitchFamily="34" charset="0"/>
              </a:rPr>
              <a:t>.</a:t>
            </a:r>
            <a:endParaRPr lang="en-US" sz="2000" dirty="0">
              <a:solidFill>
                <a:schemeClr val="tx1"/>
              </a:solidFill>
              <a:latin typeface="Iskoola Pota" pitchFamily="34" charset="0"/>
              <a:cs typeface="Iskoola Pota" pitchFamily="34" charset="0"/>
            </a:endParaRPr>
          </a:p>
          <a:p>
            <a:pPr>
              <a:buClr>
                <a:srgbClr val="5F5F5F"/>
              </a:buClr>
              <a:buFont typeface="Wingdings" pitchFamily="2" charset="2"/>
              <a:buChar char="Ü"/>
            </a:pPr>
            <a:r>
              <a:rPr lang="si-LK" sz="2000" dirty="0" smtClean="0">
                <a:solidFill>
                  <a:schemeClr val="tx1"/>
                </a:solidFill>
                <a:latin typeface="Iskoola Pota" pitchFamily="34" charset="0"/>
                <a:cs typeface="Iskoola Pota" pitchFamily="34" charset="0"/>
              </a:rPr>
              <a:t>මරණාසන්න මොහොතේ එතුමාණන් සතු ලෞකික සම්පත් වුයේ</a:t>
            </a:r>
            <a:r>
              <a:rPr lang="en-US" sz="2000" dirty="0" smtClean="0">
                <a:solidFill>
                  <a:schemeClr val="tx1"/>
                </a:solidFill>
                <a:latin typeface="Iskoola Pota" pitchFamily="34" charset="0"/>
                <a:cs typeface="Iskoola Pota" pitchFamily="34" charset="0"/>
              </a:rPr>
              <a:t> </a:t>
            </a:r>
            <a:r>
              <a:rPr lang="si-LK" sz="2000" dirty="0" smtClean="0">
                <a:solidFill>
                  <a:schemeClr val="tx1"/>
                </a:solidFill>
                <a:latin typeface="Iskoola Pota" pitchFamily="34" charset="0"/>
                <a:cs typeface="Iskoola Pota" pitchFamily="34" charset="0"/>
              </a:rPr>
              <a:t>වියළන ලද ඉඳි කොළ පිරුණු කොට්ටයක් සහ ජලය පිරවීම සඳහා හම් මල්ලක</a:t>
            </a:r>
            <a:r>
              <a:rPr lang="si-LK" sz="2000" dirty="0" smtClean="0">
                <a:solidFill>
                  <a:schemeClr val="tx1"/>
                </a:solidFill>
                <a:latin typeface="Iskoola Pota" pitchFamily="34" charset="0"/>
                <a:cs typeface="Iskoola Pota" pitchFamily="34" charset="0"/>
              </a:rPr>
              <a:t>් පමණි.</a:t>
            </a:r>
            <a:endParaRPr lang="en-US" sz="2000" dirty="0">
              <a:solidFill>
                <a:schemeClr val="tx1"/>
              </a:solidFill>
              <a:latin typeface="Iskoola Pota" pitchFamily="34" charset="0"/>
              <a:cs typeface="Iskoola Pota" pitchFamily="34" charset="0"/>
            </a:endParaRPr>
          </a:p>
          <a:p>
            <a:endParaRPr lang="en-US" sz="1800" dirty="0">
              <a:solidFill>
                <a:schemeClr val="tx1"/>
              </a:solidFill>
            </a:endParaRPr>
          </a:p>
        </p:txBody>
      </p:sp>
      <p:grpSp>
        <p:nvGrpSpPr>
          <p:cNvPr id="410628" name="Group 4"/>
          <p:cNvGrpSpPr>
            <a:grpSpLocks/>
          </p:cNvGrpSpPr>
          <p:nvPr/>
        </p:nvGrpSpPr>
        <p:grpSpPr bwMode="auto">
          <a:xfrm>
            <a:off x="0" y="5000642"/>
            <a:ext cx="8308975" cy="1214439"/>
            <a:chOff x="50" y="3385"/>
            <a:chExt cx="5234" cy="765"/>
          </a:xfrm>
        </p:grpSpPr>
        <p:sp>
          <p:nvSpPr>
            <p:cNvPr id="410629" name="Rectangle 5"/>
            <p:cNvSpPr>
              <a:spLocks noChangeArrowheads="1"/>
            </p:cNvSpPr>
            <p:nvPr/>
          </p:nvSpPr>
          <p:spPr bwMode="auto">
            <a:xfrm>
              <a:off x="748" y="3385"/>
              <a:ext cx="4536" cy="765"/>
            </a:xfrm>
            <a:prstGeom prst="rect">
              <a:avLst/>
            </a:prstGeom>
            <a:solidFill>
              <a:srgbClr val="5F5F5F"/>
            </a:solidFill>
            <a:ln w="9525" algn="ctr">
              <a:noFill/>
              <a:miter lim="800000"/>
              <a:headEnd/>
              <a:tailEnd/>
            </a:ln>
            <a:effectLst/>
          </p:spPr>
          <p:txBody>
            <a:bodyPr wrap="none" anchor="ctr"/>
            <a:lstStyle/>
            <a:p>
              <a:pPr algn="ctr" eaLnBrk="0" hangingPunct="0"/>
              <a:endParaRPr lang="en-US" sz="1000" b="1" i="1" dirty="0">
                <a:solidFill>
                  <a:srgbClr val="33CCCC"/>
                </a:solidFill>
                <a:latin typeface="Arial" charset="0"/>
              </a:endParaRPr>
            </a:p>
            <a:p>
              <a:pPr algn="ctr" eaLnBrk="0" hangingPunct="0"/>
              <a:r>
                <a:rPr lang="si-LK" sz="1200" i="1" dirty="0" smtClean="0">
                  <a:solidFill>
                    <a:schemeClr val="bg1"/>
                  </a:solidFill>
                  <a:latin typeface="Arial" charset="0"/>
                </a:rPr>
                <a:t>“</a:t>
              </a:r>
              <a:r>
                <a:rPr lang="si-LK" sz="1600" i="1" dirty="0" smtClean="0">
                  <a:solidFill>
                    <a:schemeClr val="bg1"/>
                  </a:solidFill>
                  <a:latin typeface="Iskoola Pota" pitchFamily="34" charset="0"/>
                  <a:cs typeface="Iskoola Pota" pitchFamily="34" charset="0"/>
                </a:rPr>
                <a:t>වාතාවරණ වෙනස් වුණු නමුත් අල්ලාහ්ගේ  නබිවරයා වෙනස් වුයේ නැත. ජයග්‍රාහි, හෝ</a:t>
              </a:r>
            </a:p>
            <a:p>
              <a:pPr algn="ctr" eaLnBrk="0" hangingPunct="0"/>
              <a:r>
                <a:rPr lang="si-LK" sz="1600" i="1" dirty="0" smtClean="0">
                  <a:solidFill>
                    <a:schemeClr val="bg1"/>
                  </a:solidFill>
                  <a:latin typeface="Iskoola Pota" pitchFamily="34" charset="0"/>
                  <a:cs typeface="Iskoola Pota" pitchFamily="34" charset="0"/>
                </a:rPr>
                <a:t> පරාජිත </a:t>
              </a:r>
              <a:r>
                <a:rPr lang="si-LK" sz="1600" i="1" dirty="0" smtClean="0">
                  <a:solidFill>
                    <a:schemeClr val="bg1"/>
                  </a:solidFill>
                  <a:latin typeface="Iskoola Pota" pitchFamily="34" charset="0"/>
                  <a:cs typeface="Iskoola Pota" pitchFamily="34" charset="0"/>
                </a:rPr>
                <a:t>අවස</a:t>
              </a:r>
              <a:r>
                <a:rPr lang="si-LK" sz="1600" i="1" dirty="0" smtClean="0">
                  <a:solidFill>
                    <a:schemeClr val="bg1"/>
                  </a:solidFill>
                  <a:latin typeface="Iskoola Pota" pitchFamily="34" charset="0"/>
                  <a:cs typeface="Iskoola Pota" pitchFamily="34" charset="0"/>
                </a:rPr>
                <a:t>්ථාවන්හී, </a:t>
              </a:r>
              <a:r>
                <a:rPr lang="en-US" sz="1200" i="1" dirty="0" smtClean="0">
                  <a:solidFill>
                    <a:schemeClr val="bg1"/>
                  </a:solidFill>
                  <a:latin typeface="Arial" charset="0"/>
                </a:rPr>
                <a:t> </a:t>
              </a:r>
              <a:r>
                <a:rPr lang="si-LK" sz="1600" i="1" dirty="0" smtClean="0">
                  <a:solidFill>
                    <a:schemeClr val="bg1"/>
                  </a:solidFill>
                  <a:latin typeface="Iskoola Pota" pitchFamily="34" charset="0"/>
                  <a:cs typeface="Iskoola Pota" pitchFamily="34" charset="0"/>
                </a:rPr>
                <a:t>බලයේ  හෝ ආපදාවක, සමුර්ද්ධිමත් හෝ දිළිඳුකම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වැනි ඔනෑම </a:t>
              </a:r>
            </a:p>
            <a:p>
              <a:pPr algn="ctr" eaLnBrk="0" hangingPunct="0"/>
              <a:r>
                <a:rPr lang="si-LK" sz="1600" i="1" dirty="0" smtClean="0">
                  <a:solidFill>
                    <a:schemeClr val="bg1"/>
                  </a:solidFill>
                  <a:latin typeface="Iskoola Pota" pitchFamily="34" charset="0"/>
                  <a:cs typeface="Iskoola Pota" pitchFamily="34" charset="0"/>
                </a:rPr>
                <a:t>මොහොතක එතුමා වෙනස් නොවු මිනිසෙකි,</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එකම කල් ක්‍රියාව පෙන්නුම් කළහ.</a:t>
              </a:r>
              <a:r>
                <a:rPr lang="en-US" sz="1600" i="1" dirty="0" smtClean="0">
                  <a:solidFill>
                    <a:schemeClr val="bg1"/>
                  </a:solidFill>
                  <a:latin typeface="Iskoola Pota" pitchFamily="34" charset="0"/>
                  <a:cs typeface="Iskoola Pota" pitchFamily="34" charset="0"/>
                </a:rPr>
                <a:t>” </a:t>
              </a:r>
              <a:endParaRPr lang="en-US" sz="1600" i="1" dirty="0">
                <a:solidFill>
                  <a:schemeClr val="bg1"/>
                </a:solidFill>
                <a:latin typeface="Iskoola Pota" pitchFamily="34" charset="0"/>
                <a:cs typeface="Iskoola Pota" pitchFamily="34" charset="0"/>
              </a:endParaRPr>
            </a:p>
            <a:p>
              <a:pPr algn="ctr" eaLnBrk="0" hangingPunct="0"/>
              <a:r>
                <a:rPr lang="si-LK" sz="1600" i="1" dirty="0" smtClean="0">
                  <a:solidFill>
                    <a:srgbClr val="FFFF00"/>
                  </a:solidFill>
                  <a:latin typeface="Iskoola Pota" pitchFamily="34" charset="0"/>
                  <a:cs typeface="Iskoola Pota" pitchFamily="34" charset="0"/>
                </a:rPr>
                <a:t>මහාචාර්‍ය කේ. එස්. රාමක්‍රිෂ්ණ රාව්</a:t>
              </a:r>
              <a:r>
                <a:rPr lang="en-US" sz="1600" i="1" dirty="0" smtClean="0">
                  <a:solidFill>
                    <a:srgbClr val="FFFF00"/>
                  </a:solidFill>
                  <a:latin typeface="Iskoola Pota" pitchFamily="34" charset="0"/>
                  <a:cs typeface="Iskoola Pota" pitchFamily="34" charset="0"/>
                </a:rPr>
                <a:t>, </a:t>
              </a:r>
              <a:r>
                <a:rPr lang="si-LK" sz="1600" i="1" dirty="0" smtClean="0">
                  <a:solidFill>
                    <a:srgbClr val="FFFF00"/>
                  </a:solidFill>
                  <a:latin typeface="Iskoola Pota" pitchFamily="34" charset="0"/>
                  <a:cs typeface="Iskoola Pota" pitchFamily="34" charset="0"/>
                </a:rPr>
                <a:t>මුහම්මද් නම් නබිවරයා</a:t>
              </a:r>
              <a:r>
                <a:rPr lang="en-US" sz="800" i="1" dirty="0">
                  <a:solidFill>
                    <a:srgbClr val="FFFF00"/>
                  </a:solidFill>
                  <a:latin typeface="Arial" charset="0"/>
                </a:rPr>
                <a:t/>
              </a:r>
              <a:br>
                <a:rPr lang="en-US" sz="800" i="1" dirty="0">
                  <a:solidFill>
                    <a:srgbClr val="FFFF00"/>
                  </a:solidFill>
                  <a:latin typeface="Arial" charset="0"/>
                </a:rPr>
              </a:br>
              <a:endParaRPr lang="en-US" sz="800" i="1" dirty="0">
                <a:solidFill>
                  <a:srgbClr val="FFFF00"/>
                </a:solidFill>
                <a:latin typeface="Arial" charset="0"/>
              </a:endParaRPr>
            </a:p>
          </p:txBody>
        </p:sp>
        <p:grpSp>
          <p:nvGrpSpPr>
            <p:cNvPr id="410630" name="Group 6"/>
            <p:cNvGrpSpPr>
              <a:grpSpLocks/>
            </p:cNvGrpSpPr>
            <p:nvPr/>
          </p:nvGrpSpPr>
          <p:grpSpPr bwMode="auto">
            <a:xfrm>
              <a:off x="50" y="3566"/>
              <a:ext cx="880" cy="272"/>
              <a:chOff x="2960" y="2576"/>
              <a:chExt cx="199" cy="202"/>
            </a:xfrm>
          </p:grpSpPr>
          <p:sp>
            <p:nvSpPr>
              <p:cNvPr id="410631" name="Oval 7"/>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410632" name="Oval 8"/>
              <p:cNvSpPr>
                <a:spLocks noChangeAspect="1" noChangeArrowheads="1"/>
              </p:cNvSpPr>
              <p:nvPr/>
            </p:nvSpPr>
            <p:spPr bwMode="auto">
              <a:xfrm>
                <a:off x="2960" y="2576"/>
                <a:ext cx="199"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sp>
        <p:nvSpPr>
          <p:cNvPr id="410633" name="Cloud"/>
          <p:cNvSpPr>
            <a:spLocks noEditPoints="1" noChangeArrowheads="1"/>
          </p:cNvSpPr>
          <p:nvPr/>
        </p:nvSpPr>
        <p:spPr bwMode="auto">
          <a:xfrm>
            <a:off x="6215074" y="1785926"/>
            <a:ext cx="2592387" cy="13684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en-US" sz="1200" b="1" dirty="0" smtClean="0">
                <a:solidFill>
                  <a:srgbClr val="004E2D"/>
                </a:solidFill>
                <a:latin typeface="Iskoola Pota" pitchFamily="34" charset="0"/>
                <a:cs typeface="Iskoola Pota" pitchFamily="34" charset="0"/>
              </a:rPr>
              <a:t>“</a:t>
            </a:r>
            <a:r>
              <a:rPr lang="si-LK" sz="1200" b="1" dirty="0" smtClean="0">
                <a:solidFill>
                  <a:srgbClr val="004E2D"/>
                </a:solidFill>
                <a:latin typeface="Iskoola Pota" pitchFamily="34" charset="0"/>
                <a:cs typeface="Iskoola Pota" pitchFamily="34" charset="0"/>
              </a:rPr>
              <a:t>වසර </a:t>
            </a:r>
            <a:r>
              <a:rPr lang="en-US" sz="1200" b="1" dirty="0" smtClean="0">
                <a:solidFill>
                  <a:srgbClr val="004E2D"/>
                </a:solidFill>
                <a:latin typeface="Iskoola Pota" pitchFamily="34" charset="0"/>
                <a:cs typeface="Iskoola Pota" pitchFamily="34" charset="0"/>
              </a:rPr>
              <a:t>10</a:t>
            </a:r>
            <a:r>
              <a:rPr lang="si-LK" sz="1200" b="1" dirty="0" smtClean="0">
                <a:solidFill>
                  <a:srgbClr val="004E2D"/>
                </a:solidFill>
                <a:latin typeface="Iskoola Pota" pitchFamily="34" charset="0"/>
                <a:cs typeface="Iskoola Pota" pitchFamily="34" charset="0"/>
              </a:rPr>
              <a:t>ක් එතුමාට සේවය කළෙමි. එතුමා මට චී කියන වදන පවා පවසා නැත.“ නබි තුමාගේ සේවක අනස් (රලි)</a:t>
            </a:r>
            <a:endParaRPr lang="en-US" sz="1200" b="1" dirty="0">
              <a:solidFill>
                <a:srgbClr val="004E2D"/>
              </a:solidFill>
              <a:latin typeface="Iskoola Pota" pitchFamily="34" charset="0"/>
              <a:cs typeface="Iskoola Pota" pitchFamily="34" charset="0"/>
            </a:endParaRPr>
          </a:p>
        </p:txBody>
      </p:sp>
      <p:sp>
        <p:nvSpPr>
          <p:cNvPr id="410634" name="Rectangle 10"/>
          <p:cNvSpPr>
            <a:spLocks noChangeArrowheads="1"/>
          </p:cNvSpPr>
          <p:nvPr/>
        </p:nvSpPr>
        <p:spPr bwMode="auto">
          <a:xfrm rot="-1729670">
            <a:off x="0" y="549275"/>
            <a:ext cx="1584325" cy="360363"/>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400" b="1" dirty="0" smtClean="0">
                <a:latin typeface="Iskoola Pota" pitchFamily="34" charset="0"/>
                <a:cs typeface="Iskoola Pota" pitchFamily="34" charset="0"/>
              </a:rPr>
              <a:t>ක්ෂණික දර්ශනයක්</a:t>
            </a:r>
            <a:endParaRPr lang="en-GB" sz="1400" b="1" dirty="0">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10634"/>
                                        </p:tgtEl>
                                        <p:attrNameLst>
                                          <p:attrName>style.visibility</p:attrName>
                                        </p:attrNameLst>
                                      </p:cBhvr>
                                      <p:to>
                                        <p:strVal val="visible"/>
                                      </p:to>
                                    </p:set>
                                    <p:anim calcmode="lin" valueType="num">
                                      <p:cBhvr>
                                        <p:cTn id="7" dur="500" fill="hold"/>
                                        <p:tgtEl>
                                          <p:spTgt spid="410634"/>
                                        </p:tgtEl>
                                        <p:attrNameLst>
                                          <p:attrName>ppt_w</p:attrName>
                                        </p:attrNameLst>
                                      </p:cBhvr>
                                      <p:tavLst>
                                        <p:tav tm="0">
                                          <p:val>
                                            <p:fltVal val="0"/>
                                          </p:val>
                                        </p:tav>
                                        <p:tav tm="100000">
                                          <p:val>
                                            <p:strVal val="#ppt_w"/>
                                          </p:val>
                                        </p:tav>
                                      </p:tavLst>
                                    </p:anim>
                                    <p:anim calcmode="lin" valueType="num">
                                      <p:cBhvr>
                                        <p:cTn id="8" dur="500" fill="hold"/>
                                        <p:tgtEl>
                                          <p:spTgt spid="410634"/>
                                        </p:tgtEl>
                                        <p:attrNameLst>
                                          <p:attrName>ppt_h</p:attrName>
                                        </p:attrNameLst>
                                      </p:cBhvr>
                                      <p:tavLst>
                                        <p:tav tm="0">
                                          <p:val>
                                            <p:fltVal val="0"/>
                                          </p:val>
                                        </p:tav>
                                        <p:tav tm="100000">
                                          <p:val>
                                            <p:strVal val="#ppt_h"/>
                                          </p:val>
                                        </p:tav>
                                      </p:tavLst>
                                    </p:anim>
                                    <p:animEffect transition="in" filter="fade">
                                      <p:cBhvr>
                                        <p:cTn id="9" dur="500"/>
                                        <p:tgtEl>
                                          <p:spTgt spid="410634"/>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8" fill="hold" nodeType="clickEffect">
                                  <p:stCondLst>
                                    <p:cond delay="0"/>
                                  </p:stCondLst>
                                  <p:childTnLst>
                                    <p:set>
                                      <p:cBhvr>
                                        <p:cTn id="13" dur="1" fill="hold">
                                          <p:stCondLst>
                                            <p:cond delay="0"/>
                                          </p:stCondLst>
                                        </p:cTn>
                                        <p:tgtEl>
                                          <p:spTgt spid="410628"/>
                                        </p:tgtEl>
                                        <p:attrNameLst>
                                          <p:attrName>style.visibility</p:attrName>
                                        </p:attrNameLst>
                                      </p:cBhvr>
                                      <p:to>
                                        <p:strVal val="visible"/>
                                      </p:to>
                                    </p:set>
                                    <p:animEffect transition="in" filter="slide(fromLeft)">
                                      <p:cBhvr>
                                        <p:cTn id="14" dur="500"/>
                                        <p:tgtEl>
                                          <p:spTgt spid="410628"/>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410633"/>
                                        </p:tgtEl>
                                        <p:attrNameLst>
                                          <p:attrName>style.visibility</p:attrName>
                                        </p:attrNameLst>
                                      </p:cBhvr>
                                      <p:to>
                                        <p:strVal val="visible"/>
                                      </p:to>
                                    </p:set>
                                    <p:anim calcmode="lin" valueType="num">
                                      <p:cBhvr>
                                        <p:cTn id="17" dur="1000" fill="hold"/>
                                        <p:tgtEl>
                                          <p:spTgt spid="410633"/>
                                        </p:tgtEl>
                                        <p:attrNameLst>
                                          <p:attrName>ppt_w</p:attrName>
                                        </p:attrNameLst>
                                      </p:cBhvr>
                                      <p:tavLst>
                                        <p:tav tm="0">
                                          <p:val>
                                            <p:fltVal val="0"/>
                                          </p:val>
                                        </p:tav>
                                        <p:tav tm="100000">
                                          <p:val>
                                            <p:strVal val="#ppt_w"/>
                                          </p:val>
                                        </p:tav>
                                      </p:tavLst>
                                    </p:anim>
                                    <p:anim calcmode="lin" valueType="num">
                                      <p:cBhvr>
                                        <p:cTn id="18" dur="1000" fill="hold"/>
                                        <p:tgtEl>
                                          <p:spTgt spid="410633"/>
                                        </p:tgtEl>
                                        <p:attrNameLst>
                                          <p:attrName>ppt_h</p:attrName>
                                        </p:attrNameLst>
                                      </p:cBhvr>
                                      <p:tavLst>
                                        <p:tav tm="0">
                                          <p:val>
                                            <p:fltVal val="0"/>
                                          </p:val>
                                        </p:tav>
                                        <p:tav tm="100000">
                                          <p:val>
                                            <p:strVal val="#ppt_h"/>
                                          </p:val>
                                        </p:tav>
                                      </p:tavLst>
                                    </p:anim>
                                    <p:animEffect transition="in" filter="fade">
                                      <p:cBhvr>
                                        <p:cTn id="19" dur="1000"/>
                                        <p:tgtEl>
                                          <p:spTgt spid="4106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33" grpId="0" animBg="1"/>
      <p:bldP spid="4106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ChangeArrowheads="1"/>
          </p:cNvSpPr>
          <p:nvPr>
            <p:ph type="title"/>
          </p:nvPr>
        </p:nvSpPr>
        <p:spPr/>
        <p:txBody>
          <a:bodyPr/>
          <a:lstStyle/>
          <a:p>
            <a:r>
              <a:rPr lang="en-US" dirty="0">
                <a:solidFill>
                  <a:schemeClr val="accent2"/>
                </a:solidFill>
              </a:rPr>
              <a:t>        </a:t>
            </a:r>
            <a:r>
              <a:rPr lang="en-US" sz="3200" dirty="0">
                <a:solidFill>
                  <a:schemeClr val="accent2"/>
                </a:solidFill>
                <a:latin typeface="Iskoola Pota" pitchFamily="34" charset="0"/>
                <a:cs typeface="Iskoola Pota" pitchFamily="34" charset="0"/>
              </a:rPr>
              <a:t> </a:t>
            </a:r>
            <a:r>
              <a:rPr lang="si-LK" sz="3200" dirty="0" smtClean="0">
                <a:solidFill>
                  <a:schemeClr val="accent2"/>
                </a:solidFill>
                <a:latin typeface="Iskoola Pota" pitchFamily="34" charset="0"/>
                <a:cs typeface="Iskoola Pota" pitchFamily="34" charset="0"/>
              </a:rPr>
              <a:t>නිර්ලෝභ,</a:t>
            </a:r>
            <a:r>
              <a:rPr lang="en-US" sz="3200" dirty="0" smtClean="0">
                <a:solidFill>
                  <a:schemeClr val="accent2"/>
                </a:solidFill>
                <a:latin typeface="Iskoola Pota" pitchFamily="34" charset="0"/>
                <a:cs typeface="Iskoola Pota" pitchFamily="34" charset="0"/>
              </a:rPr>
              <a:t> </a:t>
            </a:r>
            <a:r>
              <a:rPr lang="si-LK" sz="3200" dirty="0" smtClean="0">
                <a:solidFill>
                  <a:schemeClr val="accent2"/>
                </a:solidFill>
                <a:latin typeface="Iskoola Pota" pitchFamily="34" charset="0"/>
                <a:cs typeface="Iskoola Pota" pitchFamily="34" charset="0"/>
              </a:rPr>
              <a:t>නිහතමානි</a:t>
            </a:r>
            <a:r>
              <a:rPr lang="en-US" sz="3200" dirty="0" smtClean="0">
                <a:solidFill>
                  <a:schemeClr val="accent2"/>
                </a:solidFill>
                <a:latin typeface="Iskoola Pota" pitchFamily="34" charset="0"/>
                <a:cs typeface="Iskoola Pota" pitchFamily="34" charset="0"/>
              </a:rPr>
              <a:t> </a:t>
            </a:r>
            <a:r>
              <a:rPr lang="si-LK" sz="3200" dirty="0" smtClean="0">
                <a:solidFill>
                  <a:schemeClr val="accent2"/>
                </a:solidFill>
                <a:latin typeface="Iskoola Pota" pitchFamily="34" charset="0"/>
                <a:cs typeface="Iskoola Pota" pitchFamily="34" charset="0"/>
              </a:rPr>
              <a:t>සාම දූතයා</a:t>
            </a:r>
            <a:endParaRPr lang="en-US" sz="3200" dirty="0">
              <a:solidFill>
                <a:schemeClr val="accent2"/>
              </a:solidFill>
              <a:latin typeface="Iskoola Pota" pitchFamily="34" charset="0"/>
              <a:cs typeface="Iskoola Pota" pitchFamily="34" charset="0"/>
            </a:endParaRPr>
          </a:p>
        </p:txBody>
      </p:sp>
      <p:sp>
        <p:nvSpPr>
          <p:cNvPr id="411651" name="Rectangle 3"/>
          <p:cNvSpPr>
            <a:spLocks noGrp="1" noChangeArrowheads="1"/>
          </p:cNvSpPr>
          <p:nvPr>
            <p:ph type="body" idx="1"/>
          </p:nvPr>
        </p:nvSpPr>
        <p:spPr/>
        <p:txBody>
          <a:bodyPr/>
          <a:lstStyle/>
          <a:p>
            <a:pPr>
              <a:buClr>
                <a:schemeClr val="tx1"/>
              </a:buClr>
              <a:buFont typeface="Wingdings" pitchFamily="2" charset="2"/>
              <a:buChar char="Ü"/>
            </a:pPr>
            <a:r>
              <a:rPr lang="si-LK" sz="2000" dirty="0" smtClean="0">
                <a:solidFill>
                  <a:schemeClr val="tx1"/>
                </a:solidFill>
                <a:latin typeface="Iskoola Pota" pitchFamily="34" charset="0"/>
                <a:cs typeface="Iskoola Pota" pitchFamily="34" charset="0"/>
              </a:rPr>
              <a:t>තමාට පහර දී, තුවාල කර, නගරයෙන් පලවා දැමු තාඉෆ් ජනතාවට සමාව දුන්හ.</a:t>
            </a:r>
            <a:endParaRPr lang="en-US" sz="2000" dirty="0">
              <a:solidFill>
                <a:schemeClr val="tx1"/>
              </a:solidFill>
              <a:latin typeface="Iskoola Pota" pitchFamily="34" charset="0"/>
              <a:cs typeface="Iskoola Pota" pitchFamily="34" charset="0"/>
            </a:endParaRPr>
          </a:p>
          <a:p>
            <a:pPr>
              <a:lnSpc>
                <a:spcPct val="100000"/>
              </a:lnSpc>
              <a:buClr>
                <a:schemeClr val="tx1"/>
              </a:buClr>
              <a:buFont typeface="Wingdings" pitchFamily="2" charset="2"/>
              <a:buChar char="Ü"/>
            </a:pPr>
            <a:r>
              <a:rPr lang="si-LK" sz="2000" dirty="0" smtClean="0">
                <a:solidFill>
                  <a:schemeClr val="tx1"/>
                </a:solidFill>
                <a:latin typeface="Iskoola Pota" pitchFamily="34" charset="0"/>
                <a:cs typeface="Iskoola Pota" pitchFamily="34" charset="0"/>
              </a:rPr>
              <a:t>තමාට හිංසා කර උපන් නගරයෙන් පිටමං කළ සතුරන් සිර භාරයට </a:t>
            </a:r>
          </a:p>
          <a:p>
            <a:pPr>
              <a:lnSpc>
                <a:spcPct val="100000"/>
              </a:lnSpc>
              <a:buClr>
                <a:schemeClr val="tx1"/>
              </a:buClr>
              <a:buNone/>
            </a:pPr>
            <a:r>
              <a:rPr lang="si-LK" sz="2000" dirty="0" smtClean="0">
                <a:solidFill>
                  <a:schemeClr val="tx1"/>
                </a:solidFill>
                <a:latin typeface="Iskoola Pota" pitchFamily="34" charset="0"/>
                <a:cs typeface="Iskoola Pota" pitchFamily="34" charset="0"/>
              </a:rPr>
              <a:t>	ගත් විට ඔවුන්ට  කරුණාව දක්වන ලෙස අණ කළහ.</a:t>
            </a:r>
          </a:p>
          <a:p>
            <a:pPr>
              <a:lnSpc>
                <a:spcPct val="100000"/>
              </a:lnSpc>
              <a:buClr>
                <a:schemeClr val="tx1"/>
              </a:buClr>
              <a:buFont typeface="Wingdings" pitchFamily="2" charset="2"/>
              <a:buChar char="Ü"/>
            </a:pPr>
            <a:r>
              <a:rPr lang="si-LK" sz="2000" dirty="0" smtClean="0">
                <a:solidFill>
                  <a:schemeClr val="tx1"/>
                </a:solidFill>
                <a:latin typeface="Iskoola Pota" pitchFamily="34" charset="0"/>
                <a:cs typeface="Iskoola Pota" pitchFamily="34" charset="0"/>
              </a:rPr>
              <a:t>මක්කාව ජය ගත් පසු, තමාට සහ තම අනුගාමිකයන්ට </a:t>
            </a:r>
          </a:p>
          <a:p>
            <a:pPr>
              <a:buClr>
                <a:schemeClr val="tx1"/>
              </a:buClr>
              <a:buNone/>
            </a:pPr>
            <a:r>
              <a:rPr lang="si-LK" sz="2000" dirty="0" smtClean="0">
                <a:solidFill>
                  <a:schemeClr val="tx1"/>
                </a:solidFill>
                <a:latin typeface="Iskoola Pota" pitchFamily="34" charset="0"/>
                <a:cs typeface="Iskoola Pota" pitchFamily="34" charset="0"/>
              </a:rPr>
              <a:t>	අකාරුණිකව වද හිංසා දුන් සියලු දෙනාට පොදු සමාව දුන්හ.</a:t>
            </a:r>
            <a:endParaRPr lang="en-US" sz="2000" dirty="0">
              <a:solidFill>
                <a:schemeClr val="tx1"/>
              </a:solidFill>
              <a:latin typeface="Iskoola Pota" pitchFamily="34" charset="0"/>
              <a:cs typeface="Iskoola Pota" pitchFamily="34" charset="0"/>
            </a:endParaRPr>
          </a:p>
          <a:p>
            <a:pPr>
              <a:buClr>
                <a:schemeClr val="tx1"/>
              </a:buClr>
              <a:buFont typeface="Wingdings" pitchFamily="2" charset="2"/>
              <a:buChar char="Ü"/>
            </a:pPr>
            <a:r>
              <a:rPr lang="si-LK" sz="2000" dirty="0" smtClean="0">
                <a:solidFill>
                  <a:schemeClr val="tx1"/>
                </a:solidFill>
                <a:latin typeface="Iskoola Pota" pitchFamily="34" charset="0"/>
                <a:cs typeface="Iskoola Pota" pitchFamily="34" charset="0"/>
              </a:rPr>
              <a:t>අනුකම්පා විරහිත බලය,</a:t>
            </a:r>
            <a:r>
              <a:rPr lang="en-US" sz="2000" dirty="0" smtClean="0">
                <a:solidFill>
                  <a:schemeClr val="tx1"/>
                </a:solidFill>
                <a:latin typeface="Iskoola Pota" pitchFamily="34" charset="0"/>
                <a:cs typeface="Iskoola Pota" pitchFamily="34" charset="0"/>
              </a:rPr>
              <a:t> </a:t>
            </a:r>
            <a:r>
              <a:rPr lang="si-LK" sz="2000" dirty="0" smtClean="0">
                <a:solidFill>
                  <a:schemeClr val="tx1"/>
                </a:solidFill>
                <a:latin typeface="Iskoola Pota" pitchFamily="34" charset="0"/>
                <a:cs typeface="Iskoola Pota" pitchFamily="34" charset="0"/>
              </a:rPr>
              <a:t>පළිගැනීමේ පිපාසය,</a:t>
            </a:r>
            <a:r>
              <a:rPr lang="en-US" sz="2000" dirty="0" smtClean="0">
                <a:solidFill>
                  <a:schemeClr val="tx1"/>
                </a:solidFill>
                <a:latin typeface="Iskoola Pota" pitchFamily="34" charset="0"/>
                <a:cs typeface="Iskoola Pota" pitchFamily="34" charset="0"/>
              </a:rPr>
              <a:t> </a:t>
            </a:r>
            <a:r>
              <a:rPr lang="si-LK" sz="2000" dirty="0" smtClean="0">
                <a:solidFill>
                  <a:schemeClr val="tx1"/>
                </a:solidFill>
                <a:latin typeface="Iskoola Pota" pitchFamily="34" charset="0"/>
                <a:cs typeface="Iskoola Pota" pitchFamily="34" charset="0"/>
              </a:rPr>
              <a:t>කොල්ලකෑම යන කිසිවක් නොමැත.</a:t>
            </a:r>
            <a:endParaRPr lang="en-US" sz="2000" dirty="0">
              <a:solidFill>
                <a:schemeClr val="tx1"/>
              </a:solidFill>
              <a:latin typeface="Iskoola Pota" pitchFamily="34" charset="0"/>
              <a:cs typeface="Iskoola Pota" pitchFamily="34" charset="0"/>
            </a:endParaRPr>
          </a:p>
          <a:p>
            <a:pPr>
              <a:buClr>
                <a:schemeClr val="tx1"/>
              </a:buClr>
              <a:buFont typeface="Wingdings" pitchFamily="2" charset="2"/>
              <a:buChar char="Ü"/>
            </a:pPr>
            <a:r>
              <a:rPr lang="si-LK" sz="2000" dirty="0" smtClean="0">
                <a:solidFill>
                  <a:schemeClr val="tx1"/>
                </a:solidFill>
                <a:latin typeface="Iskoola Pota" pitchFamily="34" charset="0"/>
                <a:cs typeface="Iskoola Pota" pitchFamily="34" charset="0"/>
              </a:rPr>
              <a:t>ජයග්‍රහණය යනු විනීත භාවයයි.</a:t>
            </a:r>
            <a:endParaRPr lang="en-US" sz="2000" dirty="0">
              <a:solidFill>
                <a:schemeClr val="tx1"/>
              </a:solidFill>
              <a:latin typeface="Iskoola Pota" pitchFamily="34" charset="0"/>
              <a:cs typeface="Iskoola Pota" pitchFamily="34" charset="0"/>
            </a:endParaRPr>
          </a:p>
          <a:p>
            <a:pPr>
              <a:buClr>
                <a:schemeClr val="tx1"/>
              </a:buClr>
              <a:buFont typeface="Wingdings" pitchFamily="2" charset="2"/>
              <a:buChar char="Ü"/>
            </a:pPr>
            <a:endParaRPr lang="en-US" sz="1800" dirty="0">
              <a:solidFill>
                <a:schemeClr val="tx1"/>
              </a:solidFill>
            </a:endParaRPr>
          </a:p>
          <a:p>
            <a:endParaRPr lang="en-US" sz="1800" dirty="0">
              <a:solidFill>
                <a:schemeClr val="tx1"/>
              </a:solidFill>
            </a:endParaRPr>
          </a:p>
        </p:txBody>
      </p:sp>
      <p:sp>
        <p:nvSpPr>
          <p:cNvPr id="411652" name="Cloud"/>
          <p:cNvSpPr>
            <a:spLocks noEditPoints="1" noChangeArrowheads="1"/>
          </p:cNvSpPr>
          <p:nvPr/>
        </p:nvSpPr>
        <p:spPr bwMode="auto">
          <a:xfrm>
            <a:off x="6429388" y="2143116"/>
            <a:ext cx="2590800" cy="17272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solidFill>
                  <a:srgbClr val="004E2D"/>
                </a:solidFill>
                <a:latin typeface="Iskoola Pota" pitchFamily="34" charset="0"/>
                <a:cs typeface="Iskoola Pota" pitchFamily="34" charset="0"/>
              </a:rPr>
              <a:t>“මදීනා වැසියන්ට ආශීර්වාද ලැබේවා, අපට රොටි කෑමට දී ඔවුන් රට ඉඳි ස්වල්පයකින් කුස ගින්න නිවා ගත්හ.</a:t>
            </a:r>
            <a:r>
              <a:rPr lang="en-US" sz="1400" b="1" dirty="0" smtClean="0">
                <a:solidFill>
                  <a:srgbClr val="004E2D"/>
                </a:solidFill>
                <a:latin typeface="Iskoola Pota" pitchFamily="34" charset="0"/>
                <a:cs typeface="Iskoola Pota" pitchFamily="34" charset="0"/>
              </a:rPr>
              <a:t>”- </a:t>
            </a:r>
            <a:r>
              <a:rPr lang="si-LK" sz="1400" b="1" dirty="0" smtClean="0">
                <a:solidFill>
                  <a:srgbClr val="FF0000"/>
                </a:solidFill>
                <a:latin typeface="Iskoola Pota" pitchFamily="34" charset="0"/>
                <a:cs typeface="Iskoola Pota" pitchFamily="34" charset="0"/>
              </a:rPr>
              <a:t>සිරකරුවෙක්</a:t>
            </a:r>
            <a:endParaRPr lang="en-US" sz="1400" b="1" dirty="0">
              <a:solidFill>
                <a:srgbClr val="FF3300"/>
              </a:solidFill>
              <a:latin typeface="Iskoola Pota" pitchFamily="34" charset="0"/>
              <a:cs typeface="Iskoola Pota" pitchFamily="34" charset="0"/>
            </a:endParaRPr>
          </a:p>
        </p:txBody>
      </p:sp>
      <p:sp>
        <p:nvSpPr>
          <p:cNvPr id="411653" name="Rectangle 5"/>
          <p:cNvSpPr>
            <a:spLocks noChangeArrowheads="1"/>
          </p:cNvSpPr>
          <p:nvPr/>
        </p:nvSpPr>
        <p:spPr bwMode="auto">
          <a:xfrm rot="-1729670">
            <a:off x="0" y="549275"/>
            <a:ext cx="1584325" cy="360363"/>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400" b="1" dirty="0" smtClean="0">
                <a:latin typeface="Iskoola Pota" pitchFamily="34" charset="0"/>
                <a:cs typeface="Iskoola Pota" pitchFamily="34" charset="0"/>
              </a:rPr>
              <a:t>ක්ෂණික දර්ශනයක්</a:t>
            </a:r>
            <a:endParaRPr lang="en-GB" sz="1400" b="1" dirty="0">
              <a:latin typeface="Arial" charset="0"/>
            </a:endParaRPr>
          </a:p>
        </p:txBody>
      </p:sp>
      <p:grpSp>
        <p:nvGrpSpPr>
          <p:cNvPr id="411659" name="Group 11"/>
          <p:cNvGrpSpPr>
            <a:grpSpLocks/>
          </p:cNvGrpSpPr>
          <p:nvPr/>
        </p:nvGrpSpPr>
        <p:grpSpPr bwMode="auto">
          <a:xfrm>
            <a:off x="0" y="5072074"/>
            <a:ext cx="8964613" cy="1309688"/>
            <a:chOff x="0" y="3285"/>
            <a:chExt cx="5647" cy="825"/>
          </a:xfrm>
        </p:grpSpPr>
        <p:sp>
          <p:nvSpPr>
            <p:cNvPr id="411655" name="Rectangle 7"/>
            <p:cNvSpPr>
              <a:spLocks noChangeArrowheads="1"/>
            </p:cNvSpPr>
            <p:nvPr/>
          </p:nvSpPr>
          <p:spPr bwMode="auto">
            <a:xfrm>
              <a:off x="675" y="3285"/>
              <a:ext cx="4972" cy="825"/>
            </a:xfrm>
            <a:prstGeom prst="rect">
              <a:avLst/>
            </a:prstGeom>
            <a:solidFill>
              <a:srgbClr val="5F5F5F"/>
            </a:solidFill>
            <a:ln w="9525" algn="ctr">
              <a:noFill/>
              <a:miter lim="800000"/>
              <a:headEnd/>
              <a:tailEnd/>
            </a:ln>
            <a:effectLst/>
          </p:spPr>
          <p:txBody>
            <a:bodyPr wrap="none" anchor="ctr"/>
            <a:lstStyle/>
            <a:p>
              <a:pPr algn="ctr" eaLnBrk="0" hangingPunct="0"/>
              <a:endParaRPr lang="en-US" sz="800" b="1" i="1" dirty="0">
                <a:latin typeface="Arial" charset="0"/>
              </a:endParaRPr>
            </a:p>
            <a:p>
              <a:pPr algn="ctr"/>
              <a:r>
                <a:rPr lang="en-US" sz="1200" i="1" dirty="0">
                  <a:solidFill>
                    <a:schemeClr val="bg1"/>
                  </a:solidFill>
                  <a:latin typeface="Arial" charset="0"/>
                </a:rPr>
                <a:t>  </a:t>
              </a:r>
              <a:r>
                <a:rPr lang="en-US"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 නබිවරයාගේ නිරහංකාර හා අව</a:t>
              </a:r>
              <a:r>
                <a:rPr lang="si-LK"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කකම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පොරොන්දු සියල්ල අකුරට ඉටුකිරීම,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ම</a:t>
              </a:r>
              <a:r>
                <a:rPr lang="si-LK" sz="1600" i="1" dirty="0" smtClean="0">
                  <a:solidFill>
                    <a:schemeClr val="bg1"/>
                  </a:solidFill>
                  <a:latin typeface="Iskoola Pota" pitchFamily="34" charset="0"/>
                  <a:cs typeface="Iskoola Pota" pitchFamily="34" charset="0"/>
                </a:rPr>
                <a:t>ිතුරන් </a:t>
              </a:r>
              <a:r>
                <a:rPr lang="si-LK" sz="1600" i="1" dirty="0" smtClean="0">
                  <a:solidFill>
                    <a:schemeClr val="bg1"/>
                  </a:solidFill>
                  <a:latin typeface="Iskoola Pota" pitchFamily="34" charset="0"/>
                  <a:cs typeface="Iskoola Pota" pitchFamily="34" charset="0"/>
                </a:rPr>
                <a:t>සහ</a:t>
              </a:r>
            </a:p>
            <a:p>
              <a:pPr algn="ctr"/>
              <a:r>
                <a:rPr lang="si-LK"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අනුගාමිකයන්ට බලවත් ඇල්ම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එතුමාගේ නිර්භීතකම, එතුමාගේ එඩිතරභාවය,</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අල්ලාහ් </a:t>
              </a:r>
            </a:p>
            <a:p>
              <a:pPr algn="ctr"/>
              <a:r>
                <a:rPr lang="si-LK" sz="1600" i="1" dirty="0" smtClean="0">
                  <a:solidFill>
                    <a:schemeClr val="bg1"/>
                  </a:solidFill>
                  <a:latin typeface="Iskoola Pota" pitchFamily="34" charset="0"/>
                  <a:cs typeface="Iskoola Pota" pitchFamily="34" charset="0"/>
                </a:rPr>
                <a:t>සහ තම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අරමුණ කෙරෙහි දැඩි විශ්වා</a:t>
              </a:r>
              <a:r>
                <a:rPr lang="si-LK" sz="1600" i="1" dirty="0" smtClean="0">
                  <a:solidFill>
                    <a:schemeClr val="bg1"/>
                  </a:solidFill>
                  <a:latin typeface="Iskoola Pota" pitchFamily="34" charset="0"/>
                  <a:cs typeface="Iskoola Pota" pitchFamily="34" charset="0"/>
                </a:rPr>
                <a:t>සය, </a:t>
              </a:r>
              <a:r>
                <a:rPr lang="si-LK" sz="1600" i="1" dirty="0" smtClean="0">
                  <a:solidFill>
                    <a:schemeClr val="bg1"/>
                  </a:solidFill>
                  <a:latin typeface="Iskoola Pota" pitchFamily="34" charset="0"/>
                  <a:cs typeface="Iskoola Pota" pitchFamily="34" charset="0"/>
                </a:rPr>
                <a:t>තම ඉදිරියට පැමිණි සියලු බාධා මැඩ පවත්වා</a:t>
              </a:r>
            </a:p>
            <a:p>
              <a:pPr algn="ctr"/>
              <a:r>
                <a:rPr lang="si-LK" sz="1600" i="1" dirty="0" smtClean="0">
                  <a:solidFill>
                    <a:schemeClr val="bg1"/>
                  </a:solidFill>
                  <a:latin typeface="Iskoola Pota" pitchFamily="34" charset="0"/>
                  <a:cs typeface="Iskoola Pota" pitchFamily="34" charset="0"/>
                </a:rPr>
                <a:t> ජයගත්තේ මේවැනි ලක්ෂණ තුළින් පමණී, එතුමාගේ අසිපත නොවේ.</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 </a:t>
              </a:r>
              <a:r>
                <a:rPr lang="si-LK" sz="1600" i="1" u="sng" dirty="0" smtClean="0">
                  <a:solidFill>
                    <a:srgbClr val="FFFF00"/>
                  </a:solidFill>
                  <a:latin typeface="Iskoola Pota" pitchFamily="34" charset="0"/>
                  <a:cs typeface="Iskoola Pota" pitchFamily="34" charset="0"/>
                </a:rPr>
                <a:t>මහාත්මා ගාන්ධි</a:t>
              </a:r>
              <a:endParaRPr lang="en-US" sz="1600" i="1" dirty="0">
                <a:solidFill>
                  <a:srgbClr val="FFFF00"/>
                </a:solidFill>
                <a:latin typeface="Iskoola Pota" pitchFamily="34" charset="0"/>
                <a:cs typeface="Iskoola Pota" pitchFamily="34" charset="0"/>
              </a:endParaRPr>
            </a:p>
          </p:txBody>
        </p:sp>
        <p:sp>
          <p:nvSpPr>
            <p:cNvPr id="411658" name="Oval 10"/>
            <p:cNvSpPr>
              <a:spLocks noChangeAspect="1" noChangeArrowheads="1"/>
            </p:cNvSpPr>
            <p:nvPr/>
          </p:nvSpPr>
          <p:spPr bwMode="auto">
            <a:xfrm>
              <a:off x="0" y="3825"/>
              <a:ext cx="934" cy="223"/>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11653"/>
                                        </p:tgtEl>
                                        <p:attrNameLst>
                                          <p:attrName>style.visibility</p:attrName>
                                        </p:attrNameLst>
                                      </p:cBhvr>
                                      <p:to>
                                        <p:strVal val="visible"/>
                                      </p:to>
                                    </p:set>
                                    <p:anim calcmode="lin" valueType="num">
                                      <p:cBhvr>
                                        <p:cTn id="7" dur="500" fill="hold"/>
                                        <p:tgtEl>
                                          <p:spTgt spid="411653"/>
                                        </p:tgtEl>
                                        <p:attrNameLst>
                                          <p:attrName>ppt_w</p:attrName>
                                        </p:attrNameLst>
                                      </p:cBhvr>
                                      <p:tavLst>
                                        <p:tav tm="0">
                                          <p:val>
                                            <p:fltVal val="0"/>
                                          </p:val>
                                        </p:tav>
                                        <p:tav tm="100000">
                                          <p:val>
                                            <p:strVal val="#ppt_w"/>
                                          </p:val>
                                        </p:tav>
                                      </p:tavLst>
                                    </p:anim>
                                    <p:anim calcmode="lin" valueType="num">
                                      <p:cBhvr>
                                        <p:cTn id="8" dur="500" fill="hold"/>
                                        <p:tgtEl>
                                          <p:spTgt spid="411653"/>
                                        </p:tgtEl>
                                        <p:attrNameLst>
                                          <p:attrName>ppt_h</p:attrName>
                                        </p:attrNameLst>
                                      </p:cBhvr>
                                      <p:tavLst>
                                        <p:tav tm="0">
                                          <p:val>
                                            <p:fltVal val="0"/>
                                          </p:val>
                                        </p:tav>
                                        <p:tav tm="100000">
                                          <p:val>
                                            <p:strVal val="#ppt_h"/>
                                          </p:val>
                                        </p:tav>
                                      </p:tavLst>
                                    </p:anim>
                                    <p:animEffect transition="in" filter="fade">
                                      <p:cBhvr>
                                        <p:cTn id="9" dur="500"/>
                                        <p:tgtEl>
                                          <p:spTgt spid="411653"/>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411652"/>
                                        </p:tgtEl>
                                        <p:attrNameLst>
                                          <p:attrName>style.visibility</p:attrName>
                                        </p:attrNameLst>
                                      </p:cBhvr>
                                      <p:to>
                                        <p:strVal val="visible"/>
                                      </p:to>
                                    </p:set>
                                    <p:anim calcmode="lin" valueType="num">
                                      <p:cBhvr>
                                        <p:cTn id="12" dur="1000" fill="hold"/>
                                        <p:tgtEl>
                                          <p:spTgt spid="411652"/>
                                        </p:tgtEl>
                                        <p:attrNameLst>
                                          <p:attrName>ppt_w</p:attrName>
                                        </p:attrNameLst>
                                      </p:cBhvr>
                                      <p:tavLst>
                                        <p:tav tm="0">
                                          <p:val>
                                            <p:fltVal val="0"/>
                                          </p:val>
                                        </p:tav>
                                        <p:tav tm="100000">
                                          <p:val>
                                            <p:strVal val="#ppt_w"/>
                                          </p:val>
                                        </p:tav>
                                      </p:tavLst>
                                    </p:anim>
                                    <p:anim calcmode="lin" valueType="num">
                                      <p:cBhvr>
                                        <p:cTn id="13" dur="1000" fill="hold"/>
                                        <p:tgtEl>
                                          <p:spTgt spid="411652"/>
                                        </p:tgtEl>
                                        <p:attrNameLst>
                                          <p:attrName>ppt_h</p:attrName>
                                        </p:attrNameLst>
                                      </p:cBhvr>
                                      <p:tavLst>
                                        <p:tav tm="0">
                                          <p:val>
                                            <p:fltVal val="0"/>
                                          </p:val>
                                        </p:tav>
                                        <p:tav tm="100000">
                                          <p:val>
                                            <p:strVal val="#ppt_h"/>
                                          </p:val>
                                        </p:tav>
                                      </p:tavLst>
                                    </p:anim>
                                    <p:animEffect transition="in" filter="fade">
                                      <p:cBhvr>
                                        <p:cTn id="14" dur="1000"/>
                                        <p:tgtEl>
                                          <p:spTgt spid="411652"/>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8" fill="hold" nodeType="clickEffect">
                                  <p:stCondLst>
                                    <p:cond delay="0"/>
                                  </p:stCondLst>
                                  <p:childTnLst>
                                    <p:set>
                                      <p:cBhvr>
                                        <p:cTn id="18" dur="1" fill="hold">
                                          <p:stCondLst>
                                            <p:cond delay="0"/>
                                          </p:stCondLst>
                                        </p:cTn>
                                        <p:tgtEl>
                                          <p:spTgt spid="411659"/>
                                        </p:tgtEl>
                                        <p:attrNameLst>
                                          <p:attrName>style.visibility</p:attrName>
                                        </p:attrNameLst>
                                      </p:cBhvr>
                                      <p:to>
                                        <p:strVal val="visible"/>
                                      </p:to>
                                    </p:set>
                                    <p:animEffect transition="in" filter="slide(fromLeft)">
                                      <p:cBhvr>
                                        <p:cTn id="19" dur="500"/>
                                        <p:tgtEl>
                                          <p:spTgt spid="4116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1652" grpId="0" animBg="1"/>
      <p:bldP spid="41165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p:txBody>
          <a:bodyPr/>
          <a:lstStyle/>
          <a:p>
            <a:r>
              <a:rPr lang="si-LK" sz="2800" dirty="0" smtClean="0">
                <a:solidFill>
                  <a:schemeClr val="accent2"/>
                </a:solidFill>
                <a:latin typeface="Iskoola Pota" pitchFamily="34" charset="0"/>
                <a:cs typeface="Iskoola Pota" pitchFamily="34" charset="0"/>
              </a:rPr>
              <a:t>අරාබියේ සිට ලොවට ආලෝකය පැතිරුණි</a:t>
            </a:r>
            <a:endParaRPr lang="en-US" sz="2800" dirty="0">
              <a:solidFill>
                <a:schemeClr val="accent2"/>
              </a:solidFill>
              <a:latin typeface="Iskoola Pota" pitchFamily="34" charset="0"/>
              <a:cs typeface="Iskoola Pota" pitchFamily="34" charset="0"/>
            </a:endParaRPr>
          </a:p>
        </p:txBody>
      </p:sp>
      <p:grpSp>
        <p:nvGrpSpPr>
          <p:cNvPr id="402454" name="Group 22"/>
          <p:cNvGrpSpPr>
            <a:grpSpLocks/>
          </p:cNvGrpSpPr>
          <p:nvPr/>
        </p:nvGrpSpPr>
        <p:grpSpPr bwMode="auto">
          <a:xfrm>
            <a:off x="1000100" y="1857364"/>
            <a:ext cx="7143750" cy="3590925"/>
            <a:chOff x="612" y="1162"/>
            <a:chExt cx="4500" cy="2262"/>
          </a:xfrm>
        </p:grpSpPr>
        <p:pic>
          <p:nvPicPr>
            <p:cNvPr id="402437" name="Picture 5" descr="Site map"/>
            <p:cNvPicPr>
              <a:picLocks noChangeAspect="1" noChangeArrowheads="1"/>
            </p:cNvPicPr>
            <p:nvPr/>
          </p:nvPicPr>
          <p:blipFill>
            <a:blip r:embed="rId2"/>
            <a:srcRect/>
            <a:stretch>
              <a:fillRect/>
            </a:stretch>
          </p:blipFill>
          <p:spPr bwMode="auto">
            <a:xfrm>
              <a:off x="612" y="1162"/>
              <a:ext cx="4500" cy="2262"/>
            </a:xfrm>
            <a:prstGeom prst="rect">
              <a:avLst/>
            </a:prstGeom>
            <a:noFill/>
          </p:spPr>
        </p:pic>
        <p:sp>
          <p:nvSpPr>
            <p:cNvPr id="402438" name="Oval 6"/>
            <p:cNvSpPr>
              <a:spLocks noChangeArrowheads="1"/>
            </p:cNvSpPr>
            <p:nvPr/>
          </p:nvSpPr>
          <p:spPr bwMode="auto">
            <a:xfrm>
              <a:off x="3379" y="1887"/>
              <a:ext cx="91" cy="92"/>
            </a:xfrm>
            <a:prstGeom prst="ellipse">
              <a:avLst/>
            </a:prstGeom>
            <a:solidFill>
              <a:srgbClr val="FFFF00"/>
            </a:solidFill>
            <a:ln w="12700">
              <a:solidFill>
                <a:schemeClr val="tx1"/>
              </a:solidFill>
              <a:round/>
              <a:headEnd/>
              <a:tailEnd/>
            </a:ln>
            <a:effectLst/>
          </p:spPr>
          <p:txBody>
            <a:bodyPr wrap="none" anchor="ctr"/>
            <a:lstStyle/>
            <a:p>
              <a:pPr algn="ctr" eaLnBrk="0" hangingPunct="0"/>
              <a:endParaRPr lang="en-GB" sz="1200" b="1">
                <a:solidFill>
                  <a:schemeClr val="bg1"/>
                </a:solidFill>
                <a:latin typeface="Arial" charset="0"/>
              </a:endParaRPr>
            </a:p>
          </p:txBody>
        </p:sp>
        <p:sp>
          <p:nvSpPr>
            <p:cNvPr id="402439" name="Line 7"/>
            <p:cNvSpPr>
              <a:spLocks noChangeShapeType="1"/>
            </p:cNvSpPr>
            <p:nvPr/>
          </p:nvSpPr>
          <p:spPr bwMode="auto">
            <a:xfrm flipH="1" flipV="1">
              <a:off x="3288" y="1842"/>
              <a:ext cx="91" cy="46"/>
            </a:xfrm>
            <a:prstGeom prst="line">
              <a:avLst/>
            </a:prstGeom>
            <a:noFill/>
            <a:ln w="38100">
              <a:solidFill>
                <a:srgbClr val="FF0000"/>
              </a:solidFill>
              <a:round/>
              <a:headEnd/>
              <a:tailEnd type="triangle" w="med" len="med"/>
            </a:ln>
            <a:effectLst/>
          </p:spPr>
          <p:txBody>
            <a:bodyPr/>
            <a:lstStyle/>
            <a:p>
              <a:endParaRPr lang="en-US"/>
            </a:p>
          </p:txBody>
        </p:sp>
        <p:sp>
          <p:nvSpPr>
            <p:cNvPr id="402440" name="Line 8"/>
            <p:cNvSpPr>
              <a:spLocks noChangeShapeType="1"/>
            </p:cNvSpPr>
            <p:nvPr/>
          </p:nvSpPr>
          <p:spPr bwMode="auto">
            <a:xfrm flipH="1">
              <a:off x="3243" y="1933"/>
              <a:ext cx="136" cy="46"/>
            </a:xfrm>
            <a:prstGeom prst="line">
              <a:avLst/>
            </a:prstGeom>
            <a:noFill/>
            <a:ln w="38100">
              <a:solidFill>
                <a:srgbClr val="FF0000"/>
              </a:solidFill>
              <a:round/>
              <a:headEnd/>
              <a:tailEnd type="triangle" w="med" len="med"/>
            </a:ln>
            <a:effectLst/>
          </p:spPr>
          <p:txBody>
            <a:bodyPr/>
            <a:lstStyle/>
            <a:p>
              <a:endParaRPr lang="en-US"/>
            </a:p>
          </p:txBody>
        </p:sp>
        <p:sp>
          <p:nvSpPr>
            <p:cNvPr id="402441" name="Line 9"/>
            <p:cNvSpPr>
              <a:spLocks noChangeShapeType="1"/>
            </p:cNvSpPr>
            <p:nvPr/>
          </p:nvSpPr>
          <p:spPr bwMode="auto">
            <a:xfrm flipV="1">
              <a:off x="3424" y="1755"/>
              <a:ext cx="131" cy="133"/>
            </a:xfrm>
            <a:prstGeom prst="line">
              <a:avLst/>
            </a:prstGeom>
            <a:noFill/>
            <a:ln w="38100">
              <a:solidFill>
                <a:srgbClr val="FF0000"/>
              </a:solidFill>
              <a:round/>
              <a:headEnd/>
              <a:tailEnd type="triangle" w="med" len="med"/>
            </a:ln>
            <a:effectLst/>
          </p:spPr>
          <p:txBody>
            <a:bodyPr/>
            <a:lstStyle/>
            <a:p>
              <a:endParaRPr lang="en-US"/>
            </a:p>
          </p:txBody>
        </p:sp>
        <p:sp>
          <p:nvSpPr>
            <p:cNvPr id="402442" name="Line 10"/>
            <p:cNvSpPr>
              <a:spLocks noChangeShapeType="1"/>
            </p:cNvSpPr>
            <p:nvPr/>
          </p:nvSpPr>
          <p:spPr bwMode="auto">
            <a:xfrm>
              <a:off x="3424" y="1979"/>
              <a:ext cx="46" cy="181"/>
            </a:xfrm>
            <a:prstGeom prst="line">
              <a:avLst/>
            </a:prstGeom>
            <a:noFill/>
            <a:ln w="38100">
              <a:solidFill>
                <a:srgbClr val="FF0000"/>
              </a:solidFill>
              <a:round/>
              <a:headEnd/>
              <a:tailEnd type="triangle" w="med" len="med"/>
            </a:ln>
            <a:effectLst/>
          </p:spPr>
          <p:txBody>
            <a:bodyPr/>
            <a:lstStyle/>
            <a:p>
              <a:endParaRPr lang="en-US"/>
            </a:p>
          </p:txBody>
        </p:sp>
        <p:sp>
          <p:nvSpPr>
            <p:cNvPr id="402443" name="Cloud"/>
            <p:cNvSpPr>
              <a:spLocks noEditPoints="1" noChangeArrowheads="1"/>
            </p:cNvSpPr>
            <p:nvPr/>
          </p:nvSpPr>
          <p:spPr bwMode="auto">
            <a:xfrm>
              <a:off x="2290" y="1616"/>
              <a:ext cx="998" cy="31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රෝමානු අධිරාජ්‍යය</a:t>
              </a:r>
              <a:endParaRPr lang="en-US" sz="1400" b="1" dirty="0">
                <a:latin typeface="Iskoola Pota" pitchFamily="34" charset="0"/>
                <a:cs typeface="Iskoola Pota" pitchFamily="34" charset="0"/>
              </a:endParaRPr>
            </a:p>
          </p:txBody>
        </p:sp>
        <p:sp>
          <p:nvSpPr>
            <p:cNvPr id="402444" name="Cloud"/>
            <p:cNvSpPr>
              <a:spLocks noEditPoints="1" noChangeArrowheads="1"/>
            </p:cNvSpPr>
            <p:nvPr/>
          </p:nvSpPr>
          <p:spPr bwMode="auto">
            <a:xfrm>
              <a:off x="2381" y="1979"/>
              <a:ext cx="998" cy="31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අබිසීනියා</a:t>
              </a:r>
              <a:r>
                <a:rPr lang="en-US"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(එතියෝපියා)</a:t>
              </a:r>
              <a:endParaRPr lang="en-US" sz="1400" b="1" dirty="0">
                <a:latin typeface="Iskoola Pota" pitchFamily="34" charset="0"/>
                <a:cs typeface="Iskoola Pota" pitchFamily="34" charset="0"/>
              </a:endParaRPr>
            </a:p>
          </p:txBody>
        </p:sp>
        <p:sp>
          <p:nvSpPr>
            <p:cNvPr id="402445" name="Cloud"/>
            <p:cNvSpPr>
              <a:spLocks noEditPoints="1" noChangeArrowheads="1"/>
            </p:cNvSpPr>
            <p:nvPr/>
          </p:nvSpPr>
          <p:spPr bwMode="auto">
            <a:xfrm>
              <a:off x="3288" y="1434"/>
              <a:ext cx="998" cy="31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පර්සියා</a:t>
              </a:r>
              <a:r>
                <a:rPr lang="en-US"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(ඉරාන්)</a:t>
              </a:r>
              <a:r>
                <a:rPr lang="en-US" sz="1400" b="1" dirty="0" smtClean="0">
                  <a:latin typeface="Iskoola Pota" pitchFamily="34" charset="0"/>
                  <a:cs typeface="Iskoola Pota" pitchFamily="34" charset="0"/>
                </a:rPr>
                <a:t> </a:t>
              </a:r>
              <a:endParaRPr lang="en-US" sz="1400" b="1" dirty="0">
                <a:latin typeface="Iskoola Pota" pitchFamily="34" charset="0"/>
                <a:cs typeface="Iskoola Pota" pitchFamily="34" charset="0"/>
              </a:endParaRPr>
            </a:p>
          </p:txBody>
        </p:sp>
        <p:sp>
          <p:nvSpPr>
            <p:cNvPr id="402446" name="Cloud"/>
            <p:cNvSpPr>
              <a:spLocks noEditPoints="1" noChangeArrowheads="1"/>
            </p:cNvSpPr>
            <p:nvPr/>
          </p:nvSpPr>
          <p:spPr bwMode="auto">
            <a:xfrm>
              <a:off x="3379" y="2069"/>
              <a:ext cx="998" cy="317"/>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හවුසා (යෙමන්)</a:t>
              </a:r>
              <a:r>
                <a:rPr lang="en-US" sz="1400" b="1" dirty="0" smtClean="0">
                  <a:latin typeface="Iskoola Pota" pitchFamily="34" charset="0"/>
                  <a:cs typeface="Iskoola Pota" pitchFamily="34" charset="0"/>
                </a:rPr>
                <a:t> </a:t>
              </a:r>
              <a:endParaRPr lang="en-US" sz="1400" b="1" dirty="0">
                <a:latin typeface="Iskoola Pota" pitchFamily="34" charset="0"/>
                <a:cs typeface="Iskoola Pota" pitchFamily="34" charset="0"/>
              </a:endParaRPr>
            </a:p>
          </p:txBody>
        </p:sp>
      </p:grpSp>
      <p:sp>
        <p:nvSpPr>
          <p:cNvPr id="402447" name="Title"/>
          <p:cNvSpPr txBox="1">
            <a:spLocks noChangeArrowheads="1"/>
          </p:cNvSpPr>
          <p:nvPr/>
        </p:nvSpPr>
        <p:spPr bwMode="auto">
          <a:xfrm>
            <a:off x="827088" y="1268413"/>
            <a:ext cx="6745308" cy="307777"/>
          </a:xfrm>
          <a:prstGeom prst="rect">
            <a:avLst/>
          </a:prstGeom>
          <a:noFill/>
          <a:ln w="12700">
            <a:noFill/>
            <a:miter lim="800000"/>
            <a:headEnd/>
            <a:tailEnd/>
          </a:ln>
          <a:effectLst/>
        </p:spPr>
        <p:txBody>
          <a:bodyPr wrap="square" lIns="0" tIns="0" rIns="0" bIns="0">
            <a:spAutoFit/>
          </a:bodyPr>
          <a:lstStyle/>
          <a:p>
            <a:pPr algn="ctr" eaLnBrk="0" hangingPunct="0"/>
            <a:r>
              <a:rPr lang="si-LK" b="1" dirty="0" smtClean="0">
                <a:latin typeface="Iskoola Pota" pitchFamily="34" charset="0"/>
                <a:cs typeface="Iskoola Pota" pitchFamily="34" charset="0"/>
              </a:rPr>
              <a:t>මුහම්මද් (සල්) තුමා එම යුගගේ බලවත් රාජධානි වෙත දූතයන් යැවුහ.</a:t>
            </a:r>
            <a:r>
              <a:rPr lang="si-LK" sz="1800" b="1" dirty="0" smtClean="0">
                <a:latin typeface="Arial" charset="0"/>
              </a:rPr>
              <a:t> </a:t>
            </a:r>
            <a:endParaRPr lang="en-US" sz="1800" b="1" dirty="0">
              <a:latin typeface="Arial" charset="0"/>
            </a:endParaRPr>
          </a:p>
        </p:txBody>
      </p:sp>
    </p:spTree>
  </p:cSld>
  <p:clrMapOvr>
    <a:masterClrMapping/>
  </p:clrMapOvr>
  <p:transition>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p:txBody>
          <a:bodyPr/>
          <a:lstStyle/>
          <a:p>
            <a:r>
              <a:rPr lang="si-LK" sz="2800" dirty="0" smtClean="0">
                <a:solidFill>
                  <a:schemeClr val="accent2"/>
                </a:solidFill>
                <a:latin typeface="Iskoola Pota" pitchFamily="34" charset="0"/>
                <a:cs typeface="Iskoola Pota" pitchFamily="34" charset="0"/>
              </a:rPr>
              <a:t>ජීවිත කාලය තුළ ඉටු කර ගත්</a:t>
            </a:r>
            <a:r>
              <a:rPr lang="en-US" sz="2800" dirty="0" smtClean="0">
                <a:solidFill>
                  <a:schemeClr val="accent2"/>
                </a:solidFill>
                <a:latin typeface="Iskoola Pota" pitchFamily="34" charset="0"/>
                <a:cs typeface="Iskoola Pota" pitchFamily="34" charset="0"/>
              </a:rPr>
              <a:t> </a:t>
            </a:r>
            <a:r>
              <a:rPr lang="si-LK" sz="2800" dirty="0" smtClean="0">
                <a:solidFill>
                  <a:schemeClr val="accent2"/>
                </a:solidFill>
                <a:latin typeface="Iskoola Pota" pitchFamily="34" charset="0"/>
                <a:cs typeface="Iskoola Pota" pitchFamily="34" charset="0"/>
              </a:rPr>
              <a:t>උතුම් අරමුණ</a:t>
            </a:r>
            <a:endParaRPr lang="en-US" sz="2800" dirty="0">
              <a:solidFill>
                <a:schemeClr val="accent2"/>
              </a:solidFill>
              <a:latin typeface="Iskoola Pota" pitchFamily="34" charset="0"/>
              <a:cs typeface="Iskoola Pota" pitchFamily="34" charset="0"/>
            </a:endParaRPr>
          </a:p>
        </p:txBody>
      </p:sp>
      <p:sp>
        <p:nvSpPr>
          <p:cNvPr id="416771" name="AutoShape 3"/>
          <p:cNvSpPr>
            <a:spLocks noChangeArrowheads="1"/>
          </p:cNvSpPr>
          <p:nvPr/>
        </p:nvSpPr>
        <p:spPr bwMode="auto">
          <a:xfrm>
            <a:off x="684213" y="1268413"/>
            <a:ext cx="1830387" cy="619125"/>
          </a:xfrm>
          <a:prstGeom prst="homePlate">
            <a:avLst>
              <a:gd name="adj" fmla="val 44729"/>
            </a:avLst>
          </a:prstGeom>
          <a:solidFill>
            <a:srgbClr val="009999"/>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දේව වාක්‍ය දෙනු </a:t>
            </a:r>
            <a:endParaRPr lang="en-GB"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ලැබුහ</a:t>
            </a:r>
            <a:endParaRPr lang="en-GB" sz="1800" b="1" dirty="0">
              <a:solidFill>
                <a:schemeClr val="bg1"/>
              </a:solidFill>
              <a:latin typeface="Iskoola Pota" pitchFamily="34" charset="0"/>
              <a:cs typeface="Iskoola Pota" pitchFamily="34" charset="0"/>
            </a:endParaRPr>
          </a:p>
        </p:txBody>
      </p:sp>
      <p:sp>
        <p:nvSpPr>
          <p:cNvPr id="416772" name="AutoShape 4"/>
          <p:cNvSpPr>
            <a:spLocks noChangeArrowheads="1"/>
          </p:cNvSpPr>
          <p:nvPr/>
        </p:nvSpPr>
        <p:spPr bwMode="auto">
          <a:xfrm>
            <a:off x="654050" y="2133600"/>
            <a:ext cx="1830388" cy="619125"/>
          </a:xfrm>
          <a:prstGeom prst="homePlate">
            <a:avLst>
              <a:gd name="adj" fmla="val 44729"/>
            </a:avLst>
          </a:prstGeom>
          <a:solidFill>
            <a:srgbClr val="009999"/>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ඒවා තම සමාජයට</a:t>
            </a:r>
            <a:r>
              <a:rPr lang="en-GB" sz="1800" b="1" dirty="0" smtClean="0">
                <a:solidFill>
                  <a:schemeClr val="bg1"/>
                </a:solidFill>
                <a:latin typeface="Iskoola Pota" pitchFamily="34" charset="0"/>
                <a:cs typeface="Iskoola Pota" pitchFamily="34" charset="0"/>
              </a:rPr>
              <a:t> </a:t>
            </a:r>
            <a:endParaRPr lang="en-GB"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දැනුම් දුන්හ</a:t>
            </a:r>
            <a:endParaRPr lang="en-GB" sz="1800" b="1" dirty="0">
              <a:solidFill>
                <a:schemeClr val="bg1"/>
              </a:solidFill>
              <a:latin typeface="Iskoola Pota" pitchFamily="34" charset="0"/>
              <a:cs typeface="Iskoola Pota" pitchFamily="34" charset="0"/>
            </a:endParaRPr>
          </a:p>
        </p:txBody>
      </p:sp>
      <p:sp>
        <p:nvSpPr>
          <p:cNvPr id="416773" name="AutoShape 5"/>
          <p:cNvSpPr>
            <a:spLocks noChangeArrowheads="1"/>
          </p:cNvSpPr>
          <p:nvPr/>
        </p:nvSpPr>
        <p:spPr bwMode="auto">
          <a:xfrm>
            <a:off x="684213" y="2997200"/>
            <a:ext cx="1830387" cy="619125"/>
          </a:xfrm>
          <a:prstGeom prst="homePlate">
            <a:avLst>
              <a:gd name="adj" fmla="val 44729"/>
            </a:avLst>
          </a:prstGeom>
          <a:solidFill>
            <a:srgbClr val="009999"/>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දේව වාක්‍ය</a:t>
            </a:r>
            <a:endParaRPr lang="en-GB"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පහදා දුන්හ</a:t>
            </a:r>
            <a:endParaRPr lang="en-GB" sz="1800" b="1" dirty="0">
              <a:solidFill>
                <a:schemeClr val="bg1"/>
              </a:solidFill>
              <a:latin typeface="Iskoola Pota" pitchFamily="34" charset="0"/>
              <a:cs typeface="Iskoola Pota" pitchFamily="34" charset="0"/>
            </a:endParaRPr>
          </a:p>
        </p:txBody>
      </p:sp>
      <p:sp>
        <p:nvSpPr>
          <p:cNvPr id="416774" name="Rectangle 6"/>
          <p:cNvSpPr>
            <a:spLocks noChangeArrowheads="1"/>
          </p:cNvSpPr>
          <p:nvPr/>
        </p:nvSpPr>
        <p:spPr bwMode="auto">
          <a:xfrm>
            <a:off x="3357554" y="2349500"/>
            <a:ext cx="3087696" cy="1631216"/>
          </a:xfrm>
          <a:prstGeom prst="rect">
            <a:avLst/>
          </a:prstGeom>
          <a:solidFill>
            <a:srgbClr val="A50021"/>
          </a:solidFill>
          <a:ln w="9525">
            <a:noFill/>
            <a:miter lim="800000"/>
            <a:headEnd/>
            <a:tailEnd/>
          </a:ln>
          <a:effectLst/>
        </p:spPr>
        <p:txBody>
          <a:bodyPr wrap="square">
            <a:spAutoFit/>
          </a:bodyPr>
          <a:lstStyle/>
          <a:p>
            <a:pPr lvl="1" algn="ctr"/>
            <a:r>
              <a:rPr lang="si-LK" b="1" dirty="0" smtClean="0">
                <a:solidFill>
                  <a:schemeClr val="bg1"/>
                </a:solidFill>
                <a:latin typeface="Iskoola Pota" pitchFamily="34" charset="0"/>
                <a:cs typeface="Iskoola Pota" pitchFamily="34" charset="0"/>
              </a:rPr>
              <a:t>එතුමා ස්ථාපිත කළේ </a:t>
            </a:r>
          </a:p>
          <a:p>
            <a:pPr lvl="1" algn="ctr"/>
            <a:r>
              <a:rPr lang="si-LK" b="1" dirty="0" smtClean="0">
                <a:solidFill>
                  <a:schemeClr val="bg1"/>
                </a:solidFill>
                <a:latin typeface="Iskoola Pota" pitchFamily="34" charset="0"/>
                <a:cs typeface="Iskoola Pota" pitchFamily="34" charset="0"/>
              </a:rPr>
              <a:t>අල්ලාහ්ට බියබැතිමත්,</a:t>
            </a:r>
          </a:p>
          <a:p>
            <a:pPr lvl="1" algn="ctr"/>
            <a:r>
              <a:rPr lang="si-LK" b="1" dirty="0" smtClean="0">
                <a:solidFill>
                  <a:schemeClr val="bg1"/>
                </a:solidFill>
                <a:latin typeface="Iskoola Pota" pitchFamily="34" charset="0"/>
                <a:cs typeface="Iskoola Pota" pitchFamily="34" charset="0"/>
              </a:rPr>
              <a:t>සමෘද්ධිමත්, </a:t>
            </a:r>
            <a:r>
              <a:rPr lang="si-LK" b="1" dirty="0" smtClean="0">
                <a:solidFill>
                  <a:schemeClr val="bg1"/>
                </a:solidFill>
                <a:latin typeface="Tahoma" charset="0"/>
              </a:rPr>
              <a:t>සාමකාමි,</a:t>
            </a:r>
            <a:r>
              <a:rPr lang="en-ZA" b="1" dirty="0" smtClean="0">
                <a:solidFill>
                  <a:schemeClr val="bg1"/>
                </a:solidFill>
                <a:latin typeface="Tahoma" charset="0"/>
              </a:rPr>
              <a:t> </a:t>
            </a:r>
            <a:endParaRPr lang="en-ZA" b="1" dirty="0">
              <a:solidFill>
                <a:schemeClr val="bg1"/>
              </a:solidFill>
              <a:latin typeface="Tahoma" charset="0"/>
            </a:endParaRPr>
          </a:p>
          <a:p>
            <a:pPr algn="ctr"/>
            <a:r>
              <a:rPr lang="si-LK" b="1" dirty="0" smtClean="0">
                <a:solidFill>
                  <a:schemeClr val="bg1"/>
                </a:solidFill>
                <a:latin typeface="Iskoola Pota" pitchFamily="34" charset="0"/>
                <a:cs typeface="Iskoola Pota" pitchFamily="34" charset="0"/>
              </a:rPr>
              <a:t>       ජයග්‍රාහි හා</a:t>
            </a:r>
            <a:r>
              <a:rPr lang="en-ZA" b="1" dirty="0" smtClean="0">
                <a:solidFill>
                  <a:schemeClr val="bg1"/>
                </a:solidFill>
                <a:latin typeface="Iskoola Pota" pitchFamily="34" charset="0"/>
                <a:cs typeface="Iskoola Pota" pitchFamily="34" charset="0"/>
              </a:rPr>
              <a:t> </a:t>
            </a:r>
            <a:endParaRPr lang="en-ZA" b="1" dirty="0">
              <a:solidFill>
                <a:schemeClr val="bg1"/>
              </a:solidFill>
              <a:latin typeface="Iskoola Pota" pitchFamily="34" charset="0"/>
              <a:cs typeface="Iskoola Pota" pitchFamily="34" charset="0"/>
            </a:endParaRPr>
          </a:p>
          <a:p>
            <a:pPr algn="ctr"/>
            <a:r>
              <a:rPr lang="si-LK" b="1" dirty="0" smtClean="0">
                <a:solidFill>
                  <a:schemeClr val="bg1"/>
                </a:solidFill>
                <a:latin typeface="Iskoola Pota" pitchFamily="34" charset="0"/>
                <a:cs typeface="Iskoola Pota" pitchFamily="34" charset="0"/>
              </a:rPr>
              <a:t>     සන්තෘප්තිමත් සමාජයකි</a:t>
            </a:r>
            <a:endParaRPr lang="en-ZA" b="1" dirty="0">
              <a:solidFill>
                <a:schemeClr val="bg1"/>
              </a:solidFill>
              <a:latin typeface="Iskoola Pota" pitchFamily="34" charset="0"/>
              <a:cs typeface="Iskoola Pota" pitchFamily="34" charset="0"/>
            </a:endParaRPr>
          </a:p>
        </p:txBody>
      </p:sp>
      <p:sp>
        <p:nvSpPr>
          <p:cNvPr id="416775" name="AutoShape 7"/>
          <p:cNvSpPr>
            <a:spLocks noChangeArrowheads="1"/>
          </p:cNvSpPr>
          <p:nvPr/>
        </p:nvSpPr>
        <p:spPr bwMode="auto">
          <a:xfrm rot="5400000">
            <a:off x="2354263" y="3198813"/>
            <a:ext cx="1276350" cy="152400"/>
          </a:xfrm>
          <a:prstGeom prst="triangle">
            <a:avLst>
              <a:gd name="adj" fmla="val 50000"/>
            </a:avLst>
          </a:prstGeom>
          <a:solidFill>
            <a:srgbClr val="5F5F5F"/>
          </a:solidFill>
          <a:ln w="9525">
            <a:solidFill>
              <a:schemeClr val="tx1"/>
            </a:solidFill>
            <a:miter lim="800000"/>
            <a:headEnd/>
            <a:tailEnd/>
          </a:ln>
          <a:effectLst/>
        </p:spPr>
        <p:txBody>
          <a:bodyPr wrap="none" lIns="45720" rIns="45720" anchor="ctr"/>
          <a:lstStyle/>
          <a:p>
            <a:endParaRPr lang="en-US"/>
          </a:p>
        </p:txBody>
      </p:sp>
      <p:sp>
        <p:nvSpPr>
          <p:cNvPr id="416776" name="AutoShape 8"/>
          <p:cNvSpPr>
            <a:spLocks noChangeArrowheads="1"/>
          </p:cNvSpPr>
          <p:nvPr/>
        </p:nvSpPr>
        <p:spPr bwMode="auto">
          <a:xfrm>
            <a:off x="684213" y="3860800"/>
            <a:ext cx="1830387" cy="711208"/>
          </a:xfrm>
          <a:prstGeom prst="homePlate">
            <a:avLst>
              <a:gd name="adj" fmla="val 44729"/>
            </a:avLst>
          </a:prstGeom>
          <a:solidFill>
            <a:srgbClr val="009999"/>
          </a:solidFill>
          <a:ln w="9525" algn="ctr">
            <a:noFill/>
            <a:miter lim="800000"/>
            <a:headEnd/>
            <a:tailEnd/>
          </a:ln>
          <a:effectLst/>
        </p:spPr>
        <p:txBody>
          <a:bodyPr wrap="none" anchor="ctr"/>
          <a:lstStyle/>
          <a:p>
            <a:pPr algn="ctr" eaLnBrk="0" hangingPunct="0"/>
            <a:r>
              <a:rPr lang="si-LK" sz="1600" b="1" dirty="0" smtClean="0">
                <a:solidFill>
                  <a:schemeClr val="bg1"/>
                </a:solidFill>
                <a:latin typeface="Iskoola Pota" pitchFamily="34" charset="0"/>
                <a:cs typeface="Iskoola Pota" pitchFamily="34" charset="0"/>
              </a:rPr>
              <a:t>අනුශාසනය</a:t>
            </a:r>
            <a:endParaRPr lang="en-GB" sz="1600" b="1" dirty="0">
              <a:solidFill>
                <a:schemeClr val="bg1"/>
              </a:solidFill>
              <a:latin typeface="Iskoola Pota" pitchFamily="34" charset="0"/>
              <a:cs typeface="Iskoola Pota" pitchFamily="34" charset="0"/>
            </a:endParaRPr>
          </a:p>
          <a:p>
            <a:pPr algn="ctr" eaLnBrk="0" hangingPunct="0"/>
            <a:r>
              <a:rPr lang="si-LK" sz="1600" b="1" dirty="0" smtClean="0">
                <a:solidFill>
                  <a:schemeClr val="bg1"/>
                </a:solidFill>
                <a:latin typeface="Iskoola Pota" pitchFamily="34" charset="0"/>
                <a:cs typeface="Iskoola Pota" pitchFamily="34" charset="0"/>
              </a:rPr>
              <a:t>ප්‍රායෝගෝගිකව</a:t>
            </a:r>
            <a:r>
              <a:rPr lang="en-GB" sz="1600" b="1" dirty="0" smtClean="0">
                <a:solidFill>
                  <a:schemeClr val="bg1"/>
                </a:solidFill>
                <a:latin typeface="Iskoola Pota" pitchFamily="34" charset="0"/>
                <a:cs typeface="Iskoola Pota" pitchFamily="34" charset="0"/>
              </a:rPr>
              <a:t> </a:t>
            </a:r>
            <a:endParaRPr lang="si-LK" sz="1600" b="1" dirty="0" smtClean="0">
              <a:solidFill>
                <a:schemeClr val="bg1"/>
              </a:solidFill>
              <a:latin typeface="Iskoola Pota" pitchFamily="34" charset="0"/>
              <a:cs typeface="Iskoola Pota" pitchFamily="34" charset="0"/>
            </a:endParaRPr>
          </a:p>
          <a:p>
            <a:pPr algn="ctr" eaLnBrk="0" hangingPunct="0"/>
            <a:r>
              <a:rPr lang="si-LK" sz="1600" b="1" dirty="0" smtClean="0">
                <a:solidFill>
                  <a:schemeClr val="bg1"/>
                </a:solidFill>
                <a:latin typeface="Iskoola Pota" pitchFamily="34" charset="0"/>
                <a:cs typeface="Iskoola Pota" pitchFamily="34" charset="0"/>
              </a:rPr>
              <a:t>පෙන්නුම් කළහ</a:t>
            </a:r>
            <a:endParaRPr lang="en-GB" sz="1600" b="1" dirty="0">
              <a:solidFill>
                <a:schemeClr val="bg1"/>
              </a:solidFill>
              <a:latin typeface="Iskoola Pota" pitchFamily="34" charset="0"/>
              <a:cs typeface="Iskoola Pota" pitchFamily="34" charset="0"/>
            </a:endParaRPr>
          </a:p>
        </p:txBody>
      </p:sp>
      <p:sp>
        <p:nvSpPr>
          <p:cNvPr id="416777" name="Cloud"/>
          <p:cNvSpPr>
            <a:spLocks noEditPoints="1" noChangeArrowheads="1"/>
          </p:cNvSpPr>
          <p:nvPr/>
        </p:nvSpPr>
        <p:spPr bwMode="auto">
          <a:xfrm>
            <a:off x="6659563" y="2781300"/>
            <a:ext cx="2376487" cy="12954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800" b="1" dirty="0" smtClean="0">
                <a:latin typeface="Iskoola Pota" pitchFamily="34" charset="0"/>
                <a:cs typeface="Iskoola Pota" pitchFamily="34" charset="0"/>
              </a:rPr>
              <a:t>සදා කල් පවතින  මඟ පෙන්විමක් ඉතිරි කර ගියහ.</a:t>
            </a:r>
            <a:r>
              <a:rPr lang="en-US" sz="1800" b="1" dirty="0" smtClean="0">
                <a:latin typeface="Iskoola Pota" pitchFamily="34" charset="0"/>
                <a:cs typeface="Iskoola Pota" pitchFamily="34" charset="0"/>
              </a:rPr>
              <a:t> </a:t>
            </a:r>
            <a:endParaRPr lang="en-US" sz="1800" b="1" dirty="0">
              <a:latin typeface="Iskoola Pota" pitchFamily="34" charset="0"/>
              <a:cs typeface="Iskoola Pota" pitchFamily="34" charset="0"/>
            </a:endParaRPr>
          </a:p>
        </p:txBody>
      </p:sp>
      <p:grpSp>
        <p:nvGrpSpPr>
          <p:cNvPr id="416778" name="Group 10"/>
          <p:cNvGrpSpPr>
            <a:grpSpLocks/>
          </p:cNvGrpSpPr>
          <p:nvPr/>
        </p:nvGrpSpPr>
        <p:grpSpPr bwMode="auto">
          <a:xfrm>
            <a:off x="-7938" y="5445125"/>
            <a:ext cx="8396288" cy="984250"/>
            <a:chOff x="-5" y="3430"/>
            <a:chExt cx="5289" cy="620"/>
          </a:xfrm>
        </p:grpSpPr>
        <p:sp>
          <p:nvSpPr>
            <p:cNvPr id="416779" name="Rectangle 11"/>
            <p:cNvSpPr>
              <a:spLocks noChangeArrowheads="1"/>
            </p:cNvSpPr>
            <p:nvPr/>
          </p:nvSpPr>
          <p:spPr bwMode="auto">
            <a:xfrm>
              <a:off x="748" y="3430"/>
              <a:ext cx="4536" cy="620"/>
            </a:xfrm>
            <a:prstGeom prst="rect">
              <a:avLst/>
            </a:prstGeom>
            <a:solidFill>
              <a:srgbClr val="5F5F5F"/>
            </a:solidFill>
            <a:ln w="9525" algn="ctr">
              <a:noFill/>
              <a:miter lim="800000"/>
              <a:headEnd/>
              <a:tailEnd/>
            </a:ln>
            <a:effectLst/>
          </p:spPr>
          <p:txBody>
            <a:bodyPr wrap="none" anchor="ctr"/>
            <a:lstStyle/>
            <a:p>
              <a:pPr algn="ctr" eaLnBrk="0" hangingPunct="0"/>
              <a:endParaRPr lang="si-LK" sz="800" b="1" i="1" dirty="0" smtClean="0">
                <a:solidFill>
                  <a:schemeClr val="bg1"/>
                </a:solidFill>
                <a:latin typeface="Arial" charset="0"/>
                <a:cs typeface="Iskoola Pota" pitchFamily="34" charset="0"/>
              </a:endParaRPr>
            </a:p>
            <a:p>
              <a:pPr algn="ctr" eaLnBrk="0" hangingPunct="0"/>
              <a:r>
                <a:rPr lang="si-LK" sz="1400" i="1" dirty="0" smtClean="0">
                  <a:solidFill>
                    <a:schemeClr val="bg1"/>
                  </a:solidFill>
                  <a:latin typeface="Iskoola Pota" pitchFamily="34" charset="0"/>
                  <a:cs typeface="Iskoola Pota" pitchFamily="34" charset="0"/>
                </a:rPr>
                <a:t>“ලොවේ ඉතාමත් බලගතු පුද්ගලයන් අතර මුහම්මද් තුමාව ප්‍රධාන ස්ථානයට මම තෝරා ගැනීම  ගැන </a:t>
              </a:r>
            </a:p>
            <a:p>
              <a:pPr algn="ctr" eaLnBrk="0" hangingPunct="0"/>
              <a:r>
                <a:rPr lang="si-LK" sz="1400" i="1" dirty="0" smtClean="0">
                  <a:solidFill>
                    <a:schemeClr val="bg1"/>
                  </a:solidFill>
                  <a:latin typeface="Iskoola Pota" pitchFamily="34" charset="0"/>
                  <a:cs typeface="Iskoola Pota" pitchFamily="34" charset="0"/>
                </a:rPr>
                <a:t>ඇත</a:t>
              </a:r>
              <a:r>
                <a:rPr lang="si-LK" sz="1400" i="1" dirty="0" smtClean="0">
                  <a:solidFill>
                    <a:schemeClr val="bg1"/>
                  </a:solidFill>
                  <a:latin typeface="Iskoola Pota" pitchFamily="34" charset="0"/>
                  <a:cs typeface="Iskoola Pota" pitchFamily="34" charset="0"/>
                </a:rPr>
                <a:t>ැමුන් පුදුම වන අතර ඇතැමුන් ප්‍රශ්න </a:t>
              </a:r>
              <a:r>
                <a:rPr lang="si-LK" sz="1400" i="1" dirty="0" smtClean="0">
                  <a:solidFill>
                    <a:schemeClr val="bg1"/>
                  </a:solidFill>
                  <a:latin typeface="Iskoola Pota" pitchFamily="34" charset="0"/>
                  <a:cs typeface="Iskoola Pota" pitchFamily="34" charset="0"/>
                </a:rPr>
                <a:t>කළ </a:t>
              </a:r>
              <a:r>
                <a:rPr lang="si-LK" sz="1400" i="1" dirty="0" smtClean="0">
                  <a:solidFill>
                    <a:schemeClr val="bg1"/>
                  </a:solidFill>
                  <a:latin typeface="Iskoola Pota" pitchFamily="34" charset="0"/>
                  <a:cs typeface="Iskoola Pota" pitchFamily="34" charset="0"/>
                </a:rPr>
                <a:t>හැක. එහෙත් ඉතිහාසයේ ආගමික සහ අනාගමික </a:t>
              </a:r>
            </a:p>
            <a:p>
              <a:pPr algn="ctr" eaLnBrk="0" hangingPunct="0"/>
              <a:r>
                <a:rPr lang="si-LK" sz="1400" i="1" dirty="0" smtClean="0">
                  <a:solidFill>
                    <a:schemeClr val="bg1"/>
                  </a:solidFill>
                  <a:latin typeface="Iskoola Pota" pitchFamily="34" charset="0"/>
                  <a:cs typeface="Iskoola Pota" pitchFamily="34" charset="0"/>
                </a:rPr>
                <a:t> මට්ටමේ අති ශ්‍රෙෂ්ඨ  ජය ලැබු එකම තැනැත්තා  එතුමාණන් පමණි.</a:t>
              </a:r>
            </a:p>
            <a:p>
              <a:pPr algn="ctr" eaLnBrk="0" hangingPunct="0"/>
              <a:r>
                <a:rPr lang="si-LK" sz="1200" i="1" dirty="0" smtClean="0">
                  <a:solidFill>
                    <a:schemeClr val="bg1"/>
                  </a:solidFill>
                  <a:latin typeface="Arial" charset="0"/>
                </a:rPr>
                <a:t> </a:t>
              </a:r>
              <a:r>
                <a:rPr lang="si-LK" sz="1600" i="1" u="sng" dirty="0" smtClean="0">
                  <a:solidFill>
                    <a:srgbClr val="FFFF00"/>
                  </a:solidFill>
                  <a:latin typeface="Iskoola Pota" pitchFamily="34" charset="0"/>
                  <a:cs typeface="Iskoola Pota" pitchFamily="34" charset="0"/>
                </a:rPr>
                <a:t>මයිකල් හාර්ට්</a:t>
              </a:r>
              <a:r>
                <a:rPr lang="en-US" sz="1600" i="1" dirty="0" smtClean="0">
                  <a:solidFill>
                    <a:srgbClr val="FFFF00"/>
                  </a:solidFill>
                  <a:latin typeface="Iskoola Pota" pitchFamily="34" charset="0"/>
                  <a:cs typeface="Iskoola Pota" pitchFamily="34" charset="0"/>
                </a:rPr>
                <a:t>, </a:t>
              </a:r>
              <a:r>
                <a:rPr lang="si-LK" sz="1600" i="1" dirty="0" smtClean="0">
                  <a:solidFill>
                    <a:srgbClr val="FFFF00"/>
                  </a:solidFill>
                  <a:latin typeface="Iskoola Pota" pitchFamily="34" charset="0"/>
                  <a:cs typeface="Iskoola Pota" pitchFamily="34" charset="0"/>
                </a:rPr>
                <a:t>100 දෙනෙක්</a:t>
              </a:r>
              <a:r>
                <a:rPr lang="en-US" sz="1600" i="1" dirty="0" smtClean="0">
                  <a:solidFill>
                    <a:srgbClr val="FFFF00"/>
                  </a:solidFill>
                  <a:latin typeface="Iskoola Pota" pitchFamily="34" charset="0"/>
                  <a:cs typeface="Iskoola Pota" pitchFamily="34" charset="0"/>
                </a:rPr>
                <a:t>: </a:t>
              </a:r>
              <a:r>
                <a:rPr lang="si-LK" sz="1600" i="1" dirty="0" smtClean="0">
                  <a:solidFill>
                    <a:srgbClr val="FFFF00"/>
                  </a:solidFill>
                  <a:latin typeface="Iskoola Pota" pitchFamily="34" charset="0"/>
                  <a:cs typeface="Iskoola Pota" pitchFamily="34" charset="0"/>
                </a:rPr>
                <a:t>ඉතිහාසයේ ඉතාමත් බලගතු පුද්ගලයින් ඇගයීම</a:t>
              </a:r>
              <a:endParaRPr lang="en-US" sz="1600" i="1" dirty="0">
                <a:solidFill>
                  <a:srgbClr val="FFFF00"/>
                </a:solidFill>
                <a:latin typeface="Iskoola Pota" pitchFamily="34" charset="0"/>
                <a:cs typeface="Iskoola Pota" pitchFamily="34" charset="0"/>
              </a:endParaRPr>
            </a:p>
          </p:txBody>
        </p:sp>
        <p:grpSp>
          <p:nvGrpSpPr>
            <p:cNvPr id="416780" name="Group 12"/>
            <p:cNvGrpSpPr>
              <a:grpSpLocks/>
            </p:cNvGrpSpPr>
            <p:nvPr/>
          </p:nvGrpSpPr>
          <p:grpSpPr bwMode="auto">
            <a:xfrm>
              <a:off x="-5" y="3600"/>
              <a:ext cx="884" cy="268"/>
              <a:chOff x="2949" y="2601"/>
              <a:chExt cx="200" cy="199"/>
            </a:xfrm>
          </p:grpSpPr>
          <p:sp>
            <p:nvSpPr>
              <p:cNvPr id="416781" name="Oval 13"/>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416782" name="Oval 14"/>
              <p:cNvSpPr>
                <a:spLocks noChangeAspect="1" noChangeArrowheads="1"/>
              </p:cNvSpPr>
              <p:nvPr/>
            </p:nvSpPr>
            <p:spPr bwMode="auto">
              <a:xfrm>
                <a:off x="2949" y="2601"/>
                <a:ext cx="199"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sp>
        <p:nvSpPr>
          <p:cNvPr id="416783" name="AutoShape 15"/>
          <p:cNvSpPr>
            <a:spLocks noChangeArrowheads="1"/>
          </p:cNvSpPr>
          <p:nvPr/>
        </p:nvSpPr>
        <p:spPr bwMode="auto">
          <a:xfrm>
            <a:off x="684213" y="4754563"/>
            <a:ext cx="1830387" cy="619125"/>
          </a:xfrm>
          <a:prstGeom prst="homePlate">
            <a:avLst>
              <a:gd name="adj" fmla="val 44729"/>
            </a:avLst>
          </a:prstGeom>
          <a:solidFill>
            <a:srgbClr val="009999"/>
          </a:solidFill>
          <a:ln w="9525" algn="ctr">
            <a:noFill/>
            <a:miter lim="800000"/>
            <a:headEnd/>
            <a:tailEnd/>
          </a:ln>
          <a:effectLst/>
        </p:spPr>
        <p:txBody>
          <a:bodyPr wrap="none" anchor="ctr"/>
          <a:lstStyle/>
          <a:p>
            <a:pPr algn="ctr" eaLnBrk="0" hangingPunct="0"/>
            <a:r>
              <a:rPr lang="si-LK" sz="1600" b="1" dirty="0" smtClean="0">
                <a:solidFill>
                  <a:schemeClr val="bg1"/>
                </a:solidFill>
                <a:latin typeface="Iskoola Pota" pitchFamily="34" charset="0"/>
                <a:cs typeface="Iskoola Pota" pitchFamily="34" charset="0"/>
              </a:rPr>
              <a:t>අනුගාමිකයන්</a:t>
            </a:r>
            <a:r>
              <a:rPr lang="en-GB" sz="1600" b="1" dirty="0" smtClean="0">
                <a:solidFill>
                  <a:schemeClr val="bg1"/>
                </a:solidFill>
                <a:latin typeface="Iskoola Pota" pitchFamily="34" charset="0"/>
                <a:cs typeface="Iskoola Pota" pitchFamily="34" charset="0"/>
              </a:rPr>
              <a:t> </a:t>
            </a:r>
          </a:p>
          <a:p>
            <a:pPr algn="ctr" eaLnBrk="0" hangingPunct="0"/>
            <a:r>
              <a:rPr lang="si-LK" sz="1600" b="1" dirty="0" smtClean="0">
                <a:solidFill>
                  <a:schemeClr val="bg1"/>
                </a:solidFill>
                <a:latin typeface="Iskoola Pota" pitchFamily="34" charset="0"/>
                <a:cs typeface="Iskoola Pota" pitchFamily="34" charset="0"/>
              </a:rPr>
              <a:t>පුහුණු කළහ</a:t>
            </a:r>
            <a:endParaRPr lang="en-GB" sz="1600" b="1" dirty="0">
              <a:solidFill>
                <a:schemeClr val="bg1"/>
              </a:solidFill>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16771"/>
                                        </p:tgtEl>
                                        <p:attrNameLst>
                                          <p:attrName>style.visibility</p:attrName>
                                        </p:attrNameLst>
                                      </p:cBhvr>
                                      <p:to>
                                        <p:strVal val="visible"/>
                                      </p:to>
                                    </p:set>
                                    <p:anim calcmode="lin" valueType="num">
                                      <p:cBhvr additive="base">
                                        <p:cTn id="7" dur="500" fill="hold"/>
                                        <p:tgtEl>
                                          <p:spTgt spid="416771"/>
                                        </p:tgtEl>
                                        <p:attrNameLst>
                                          <p:attrName>ppt_x</p:attrName>
                                        </p:attrNameLst>
                                      </p:cBhvr>
                                      <p:tavLst>
                                        <p:tav tm="0">
                                          <p:val>
                                            <p:strVal val="0-#ppt_w/2"/>
                                          </p:val>
                                        </p:tav>
                                        <p:tav tm="100000">
                                          <p:val>
                                            <p:strVal val="#ppt_x"/>
                                          </p:val>
                                        </p:tav>
                                      </p:tavLst>
                                    </p:anim>
                                    <p:anim calcmode="lin" valueType="num">
                                      <p:cBhvr additive="base">
                                        <p:cTn id="8" dur="500" fill="hold"/>
                                        <p:tgtEl>
                                          <p:spTgt spid="416771"/>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16772"/>
                                        </p:tgtEl>
                                        <p:attrNameLst>
                                          <p:attrName>style.visibility</p:attrName>
                                        </p:attrNameLst>
                                      </p:cBhvr>
                                      <p:to>
                                        <p:strVal val="visible"/>
                                      </p:to>
                                    </p:set>
                                    <p:anim calcmode="lin" valueType="num">
                                      <p:cBhvr additive="base">
                                        <p:cTn id="12" dur="500" fill="hold"/>
                                        <p:tgtEl>
                                          <p:spTgt spid="416772"/>
                                        </p:tgtEl>
                                        <p:attrNameLst>
                                          <p:attrName>ppt_x</p:attrName>
                                        </p:attrNameLst>
                                      </p:cBhvr>
                                      <p:tavLst>
                                        <p:tav tm="0">
                                          <p:val>
                                            <p:strVal val="0-#ppt_w/2"/>
                                          </p:val>
                                        </p:tav>
                                        <p:tav tm="100000">
                                          <p:val>
                                            <p:strVal val="#ppt_x"/>
                                          </p:val>
                                        </p:tav>
                                      </p:tavLst>
                                    </p:anim>
                                    <p:anim calcmode="lin" valueType="num">
                                      <p:cBhvr additive="base">
                                        <p:cTn id="13" dur="500" fill="hold"/>
                                        <p:tgtEl>
                                          <p:spTgt spid="416772"/>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16773"/>
                                        </p:tgtEl>
                                        <p:attrNameLst>
                                          <p:attrName>style.visibility</p:attrName>
                                        </p:attrNameLst>
                                      </p:cBhvr>
                                      <p:to>
                                        <p:strVal val="visible"/>
                                      </p:to>
                                    </p:set>
                                    <p:anim calcmode="lin" valueType="num">
                                      <p:cBhvr additive="base">
                                        <p:cTn id="17" dur="500" fill="hold"/>
                                        <p:tgtEl>
                                          <p:spTgt spid="416773"/>
                                        </p:tgtEl>
                                        <p:attrNameLst>
                                          <p:attrName>ppt_x</p:attrName>
                                        </p:attrNameLst>
                                      </p:cBhvr>
                                      <p:tavLst>
                                        <p:tav tm="0">
                                          <p:val>
                                            <p:strVal val="0-#ppt_w/2"/>
                                          </p:val>
                                        </p:tav>
                                        <p:tav tm="100000">
                                          <p:val>
                                            <p:strVal val="#ppt_x"/>
                                          </p:val>
                                        </p:tav>
                                      </p:tavLst>
                                    </p:anim>
                                    <p:anim calcmode="lin" valueType="num">
                                      <p:cBhvr additive="base">
                                        <p:cTn id="18" dur="500" fill="hold"/>
                                        <p:tgtEl>
                                          <p:spTgt spid="416773"/>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16776"/>
                                        </p:tgtEl>
                                        <p:attrNameLst>
                                          <p:attrName>style.visibility</p:attrName>
                                        </p:attrNameLst>
                                      </p:cBhvr>
                                      <p:to>
                                        <p:strVal val="visible"/>
                                      </p:to>
                                    </p:set>
                                    <p:anim calcmode="lin" valueType="num">
                                      <p:cBhvr additive="base">
                                        <p:cTn id="22" dur="500" fill="hold"/>
                                        <p:tgtEl>
                                          <p:spTgt spid="416776"/>
                                        </p:tgtEl>
                                        <p:attrNameLst>
                                          <p:attrName>ppt_x</p:attrName>
                                        </p:attrNameLst>
                                      </p:cBhvr>
                                      <p:tavLst>
                                        <p:tav tm="0">
                                          <p:val>
                                            <p:strVal val="0-#ppt_w/2"/>
                                          </p:val>
                                        </p:tav>
                                        <p:tav tm="100000">
                                          <p:val>
                                            <p:strVal val="#ppt_x"/>
                                          </p:val>
                                        </p:tav>
                                      </p:tavLst>
                                    </p:anim>
                                    <p:anim calcmode="lin" valueType="num">
                                      <p:cBhvr additive="base">
                                        <p:cTn id="23" dur="500" fill="hold"/>
                                        <p:tgtEl>
                                          <p:spTgt spid="416776"/>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416783"/>
                                        </p:tgtEl>
                                        <p:attrNameLst>
                                          <p:attrName>style.visibility</p:attrName>
                                        </p:attrNameLst>
                                      </p:cBhvr>
                                      <p:to>
                                        <p:strVal val="visible"/>
                                      </p:to>
                                    </p:set>
                                    <p:anim calcmode="lin" valueType="num">
                                      <p:cBhvr additive="base">
                                        <p:cTn id="27" dur="500" fill="hold"/>
                                        <p:tgtEl>
                                          <p:spTgt spid="416783"/>
                                        </p:tgtEl>
                                        <p:attrNameLst>
                                          <p:attrName>ppt_x</p:attrName>
                                        </p:attrNameLst>
                                      </p:cBhvr>
                                      <p:tavLst>
                                        <p:tav tm="0">
                                          <p:val>
                                            <p:strVal val="0-#ppt_w/2"/>
                                          </p:val>
                                        </p:tav>
                                        <p:tav tm="100000">
                                          <p:val>
                                            <p:strVal val="#ppt_x"/>
                                          </p:val>
                                        </p:tav>
                                      </p:tavLst>
                                    </p:anim>
                                    <p:anim calcmode="lin" valueType="num">
                                      <p:cBhvr additive="base">
                                        <p:cTn id="28" dur="500" fill="hold"/>
                                        <p:tgtEl>
                                          <p:spTgt spid="416783"/>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12" presetClass="entr" presetSubtype="8" fill="hold" grpId="0" nodeType="afterEffect">
                                  <p:stCondLst>
                                    <p:cond delay="0"/>
                                  </p:stCondLst>
                                  <p:childTnLst>
                                    <p:set>
                                      <p:cBhvr>
                                        <p:cTn id="31" dur="1" fill="hold">
                                          <p:stCondLst>
                                            <p:cond delay="0"/>
                                          </p:stCondLst>
                                        </p:cTn>
                                        <p:tgtEl>
                                          <p:spTgt spid="416775"/>
                                        </p:tgtEl>
                                        <p:attrNameLst>
                                          <p:attrName>style.visibility</p:attrName>
                                        </p:attrNameLst>
                                      </p:cBhvr>
                                      <p:to>
                                        <p:strVal val="visible"/>
                                      </p:to>
                                    </p:set>
                                    <p:animEffect transition="in" filter="slide(fromLeft)">
                                      <p:cBhvr>
                                        <p:cTn id="32" dur="500"/>
                                        <p:tgtEl>
                                          <p:spTgt spid="416775"/>
                                        </p:tgtEl>
                                      </p:cBhvr>
                                    </p:animEffect>
                                  </p:childTnLst>
                                </p:cTn>
                              </p:par>
                              <p:par>
                                <p:cTn id="33" presetID="12" presetClass="entr" presetSubtype="8" fill="hold" grpId="0" nodeType="withEffect">
                                  <p:stCondLst>
                                    <p:cond delay="0"/>
                                  </p:stCondLst>
                                  <p:childTnLst>
                                    <p:set>
                                      <p:cBhvr>
                                        <p:cTn id="34" dur="1" fill="hold">
                                          <p:stCondLst>
                                            <p:cond delay="0"/>
                                          </p:stCondLst>
                                        </p:cTn>
                                        <p:tgtEl>
                                          <p:spTgt spid="416774"/>
                                        </p:tgtEl>
                                        <p:attrNameLst>
                                          <p:attrName>style.visibility</p:attrName>
                                        </p:attrNameLst>
                                      </p:cBhvr>
                                      <p:to>
                                        <p:strVal val="visible"/>
                                      </p:to>
                                    </p:set>
                                    <p:animEffect transition="in" filter="slide(fromLeft)">
                                      <p:cBhvr>
                                        <p:cTn id="35" dur="500"/>
                                        <p:tgtEl>
                                          <p:spTgt spid="416774"/>
                                        </p:tgtEl>
                                      </p:cBhvr>
                                    </p:animEffect>
                                  </p:childTnLst>
                                </p:cTn>
                              </p:par>
                            </p:childTnLst>
                          </p:cTn>
                        </p:par>
                        <p:par>
                          <p:cTn id="36" fill="hold">
                            <p:stCondLst>
                              <p:cond delay="3000"/>
                            </p:stCondLst>
                            <p:childTnLst>
                              <p:par>
                                <p:cTn id="37" presetID="12" presetClass="entr" presetSubtype="4" fill="hold" grpId="0" nodeType="afterEffect">
                                  <p:stCondLst>
                                    <p:cond delay="0"/>
                                  </p:stCondLst>
                                  <p:childTnLst>
                                    <p:set>
                                      <p:cBhvr>
                                        <p:cTn id="38" dur="1" fill="hold">
                                          <p:stCondLst>
                                            <p:cond delay="0"/>
                                          </p:stCondLst>
                                        </p:cTn>
                                        <p:tgtEl>
                                          <p:spTgt spid="416777"/>
                                        </p:tgtEl>
                                        <p:attrNameLst>
                                          <p:attrName>style.visibility</p:attrName>
                                        </p:attrNameLst>
                                      </p:cBhvr>
                                      <p:to>
                                        <p:strVal val="visible"/>
                                      </p:to>
                                    </p:set>
                                    <p:animEffect transition="in" filter="slide(fromBottom)">
                                      <p:cBhvr>
                                        <p:cTn id="39" dur="500"/>
                                        <p:tgtEl>
                                          <p:spTgt spid="416777"/>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8" fill="hold" nodeType="clickEffect">
                                  <p:stCondLst>
                                    <p:cond delay="0"/>
                                  </p:stCondLst>
                                  <p:childTnLst>
                                    <p:set>
                                      <p:cBhvr>
                                        <p:cTn id="43" dur="1" fill="hold">
                                          <p:stCondLst>
                                            <p:cond delay="0"/>
                                          </p:stCondLst>
                                        </p:cTn>
                                        <p:tgtEl>
                                          <p:spTgt spid="416778"/>
                                        </p:tgtEl>
                                        <p:attrNameLst>
                                          <p:attrName>style.visibility</p:attrName>
                                        </p:attrNameLst>
                                      </p:cBhvr>
                                      <p:to>
                                        <p:strVal val="visible"/>
                                      </p:to>
                                    </p:set>
                                    <p:animEffect transition="in" filter="slide(fromLeft)">
                                      <p:cBhvr>
                                        <p:cTn id="44" dur="500"/>
                                        <p:tgtEl>
                                          <p:spTgt spid="416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6771" grpId="0" animBg="1"/>
      <p:bldP spid="416772" grpId="0" animBg="1"/>
      <p:bldP spid="416773" grpId="0" animBg="1"/>
      <p:bldP spid="416774" grpId="0" animBg="1"/>
      <p:bldP spid="416775" grpId="0" animBg="1"/>
      <p:bldP spid="416776" grpId="0" animBg="1"/>
      <p:bldP spid="416777" grpId="0" animBg="1"/>
      <p:bldP spid="41678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a:xfrm>
            <a:off x="992193" y="138113"/>
            <a:ext cx="6365889" cy="846137"/>
          </a:xfrm>
        </p:spPr>
        <p:txBody>
          <a:bodyPr/>
          <a:lstStyle/>
          <a:p>
            <a:r>
              <a:rPr lang="si-LK" sz="3200" dirty="0" smtClean="0">
                <a:solidFill>
                  <a:schemeClr val="accent2"/>
                </a:solidFill>
                <a:latin typeface="Iskoola Pota" pitchFamily="34" charset="0"/>
                <a:cs typeface="Iskoola Pota" pitchFamily="34" charset="0"/>
              </a:rPr>
              <a:t>සංදේශනය:</a:t>
            </a:r>
            <a:r>
              <a:rPr lang="en-US" sz="3200" dirty="0" smtClean="0">
                <a:solidFill>
                  <a:schemeClr val="accent2"/>
                </a:solidFill>
                <a:latin typeface="Iskoola Pota" pitchFamily="34" charset="0"/>
                <a:cs typeface="Iskoola Pota" pitchFamily="34" charset="0"/>
              </a:rPr>
              <a:t> </a:t>
            </a:r>
            <a:r>
              <a:rPr lang="si-LK" sz="3200" dirty="0" smtClean="0">
                <a:solidFill>
                  <a:schemeClr val="accent2"/>
                </a:solidFill>
                <a:latin typeface="Iskoola Pota" pitchFamily="34" charset="0"/>
                <a:cs typeface="Iskoola Pota" pitchFamily="34" charset="0"/>
              </a:rPr>
              <a:t>ජනතාවනී!</a:t>
            </a:r>
            <a:r>
              <a:rPr lang="en-US" sz="3200" dirty="0" smtClean="0">
                <a:solidFill>
                  <a:schemeClr val="accent2"/>
                </a:solidFill>
                <a:latin typeface="Iskoola Pota" pitchFamily="34" charset="0"/>
                <a:cs typeface="Iskoola Pota" pitchFamily="34" charset="0"/>
              </a:rPr>
              <a:t>….</a:t>
            </a:r>
            <a:endParaRPr lang="en-US" sz="3200" dirty="0">
              <a:solidFill>
                <a:schemeClr val="accent2"/>
              </a:solidFill>
              <a:latin typeface="Iskoola Pota" pitchFamily="34" charset="0"/>
              <a:cs typeface="Iskoola Pota" pitchFamily="34" charset="0"/>
            </a:endParaRPr>
          </a:p>
        </p:txBody>
      </p:sp>
      <p:sp>
        <p:nvSpPr>
          <p:cNvPr id="387075" name="Rectangle 3"/>
          <p:cNvSpPr>
            <a:spLocks noGrp="1" noChangeArrowheads="1"/>
          </p:cNvSpPr>
          <p:nvPr>
            <p:ph type="body" idx="1"/>
          </p:nvPr>
        </p:nvSpPr>
        <p:spPr>
          <a:xfrm>
            <a:off x="177800" y="1652588"/>
            <a:ext cx="3889375" cy="4406900"/>
          </a:xfrm>
        </p:spPr>
        <p:txBody>
          <a:bodyPr/>
          <a:lstStyle/>
          <a:p>
            <a:pPr>
              <a:buFont typeface="Wingdings" pitchFamily="2" charset="2"/>
              <a:buChar char="Ü"/>
            </a:pPr>
            <a:r>
              <a:rPr lang="si-LK" sz="2000" dirty="0" smtClean="0">
                <a:solidFill>
                  <a:schemeClr val="tx1"/>
                </a:solidFill>
                <a:latin typeface="Iskoola Pota" pitchFamily="34" charset="0"/>
                <a:cs typeface="Iskoola Pota" pitchFamily="34" charset="0"/>
              </a:rPr>
              <a:t>ඔබේ පරමාධිපති ඔබ මුණ ගැසෙන බවද ඔබේ සියලු ක්‍රියාවන් සඳහා ඔහු ගණනය කරන බවද මතක තබා ගනු මානවි. </a:t>
            </a:r>
            <a:endParaRPr lang="en-US" sz="2000" dirty="0">
              <a:solidFill>
                <a:schemeClr val="tx1"/>
              </a:solidFill>
              <a:latin typeface="Iskoola Pota" pitchFamily="34" charset="0"/>
              <a:cs typeface="Iskoola Pota" pitchFamily="34" charset="0"/>
            </a:endParaRPr>
          </a:p>
          <a:p>
            <a:pPr>
              <a:buFont typeface="Wingdings" pitchFamily="2" charset="2"/>
              <a:buChar char="Ü"/>
            </a:pPr>
            <a:r>
              <a:rPr lang="si-LK" sz="2000" dirty="0" smtClean="0">
                <a:solidFill>
                  <a:schemeClr val="tx1"/>
                </a:solidFill>
                <a:latin typeface="Iskoola Pota" pitchFamily="34" charset="0"/>
                <a:cs typeface="Iskoola Pota" pitchFamily="34" charset="0"/>
              </a:rPr>
              <a:t>ඔබේ දහමේ ආරක්ෂාව වෙනුවෙන් සාතාන්ගෙන් ප්‍රවේශම් වනු. ඔබව නොමඟ යවන ඔහුගේ බලා පොරොත්තු  විනාශ විය. එනිසා සුළු පාපයන් හි ඔහුව අනුගමනය කිරීමෙන් ප්‍රවේශම් වනු.</a:t>
            </a:r>
            <a:endParaRPr lang="en-US" sz="2000" dirty="0">
              <a:solidFill>
                <a:schemeClr val="tx1"/>
              </a:solidFill>
              <a:latin typeface="Iskoola Pota" pitchFamily="34" charset="0"/>
              <a:cs typeface="Iskoola Pota" pitchFamily="34" charset="0"/>
            </a:endParaRPr>
          </a:p>
        </p:txBody>
      </p:sp>
      <p:sp>
        <p:nvSpPr>
          <p:cNvPr id="387076" name="Rectangle 4"/>
          <p:cNvSpPr>
            <a:spLocks noChangeArrowheads="1"/>
          </p:cNvSpPr>
          <p:nvPr/>
        </p:nvSpPr>
        <p:spPr bwMode="auto">
          <a:xfrm>
            <a:off x="4356100" y="1628775"/>
            <a:ext cx="4002114" cy="4406900"/>
          </a:xfrm>
          <a:prstGeom prst="rect">
            <a:avLst/>
          </a:prstGeom>
          <a:noFill/>
          <a:ln w="9525">
            <a:noFill/>
            <a:miter lim="800000"/>
            <a:headEnd/>
            <a:tailEnd/>
          </a:ln>
          <a:effectLst/>
        </p:spPr>
        <p:txBody>
          <a:bodyPr lIns="91436" tIns="45718" rIns="91436" bIns="45718"/>
          <a:lstStyle/>
          <a:p>
            <a:pPr marL="342900" indent="-342900">
              <a:lnSpc>
                <a:spcPct val="110000"/>
              </a:lnSpc>
              <a:spcBef>
                <a:spcPct val="40000"/>
              </a:spcBef>
              <a:buFont typeface="Wingdings" pitchFamily="2" charset="2"/>
              <a:buChar char="Ü"/>
            </a:pPr>
            <a:r>
              <a:rPr lang="si-LK" dirty="0" smtClean="0">
                <a:latin typeface="Iskoola Pota" pitchFamily="34" charset="0"/>
                <a:cs typeface="Iskoola Pota" pitchFamily="34" charset="0"/>
              </a:rPr>
              <a:t>උතුම් මාර්ගය යනු නබි වරුන් ගිය මාර්ගය වේ.</a:t>
            </a:r>
            <a:endParaRPr lang="en-US" dirty="0">
              <a:latin typeface="Iskoola Pota" pitchFamily="34" charset="0"/>
              <a:cs typeface="Iskoola Pota" pitchFamily="34" charset="0"/>
            </a:endParaRPr>
          </a:p>
          <a:p>
            <a:pPr marL="342900" indent="-342900">
              <a:lnSpc>
                <a:spcPct val="110000"/>
              </a:lnSpc>
              <a:spcBef>
                <a:spcPct val="40000"/>
              </a:spcBef>
              <a:buFont typeface="Wingdings" pitchFamily="2" charset="2"/>
              <a:buChar char="Ü"/>
            </a:pPr>
            <a:r>
              <a:rPr lang="si-LK" dirty="0" smtClean="0">
                <a:latin typeface="Iskoola Pota" pitchFamily="34" charset="0"/>
                <a:cs typeface="Iskoola Pota" pitchFamily="34" charset="0"/>
              </a:rPr>
              <a:t>උතුම් ක්‍රියාව යනු ප්‍රයෝජනයක් ගෙන දෙන එකකි.</a:t>
            </a:r>
            <a:r>
              <a:rPr lang="en-US" dirty="0" smtClean="0">
                <a:latin typeface="Iskoola Pota" pitchFamily="34" charset="0"/>
                <a:cs typeface="Iskoola Pota" pitchFamily="34" charset="0"/>
              </a:rPr>
              <a:t> </a:t>
            </a:r>
            <a:endParaRPr lang="en-US" dirty="0">
              <a:latin typeface="Iskoola Pota" pitchFamily="34" charset="0"/>
              <a:cs typeface="Iskoola Pota" pitchFamily="34" charset="0"/>
            </a:endParaRPr>
          </a:p>
          <a:p>
            <a:pPr marL="342900" indent="-342900">
              <a:lnSpc>
                <a:spcPct val="110000"/>
              </a:lnSpc>
              <a:spcBef>
                <a:spcPct val="40000"/>
              </a:spcBef>
              <a:buFont typeface="Wingdings" pitchFamily="2" charset="2"/>
              <a:buChar char="Ü"/>
            </a:pPr>
            <a:r>
              <a:rPr lang="si-LK" dirty="0" smtClean="0">
                <a:latin typeface="Iskoola Pota" pitchFamily="34" charset="0"/>
                <a:cs typeface="Iskoola Pota" pitchFamily="34" charset="0"/>
              </a:rPr>
              <a:t>උතුම් යහ මඟ පෙන්වීම යනු ක්‍රියාවේ යොදන එකකි</a:t>
            </a:r>
            <a:r>
              <a:rPr lang="en-US" dirty="0" smtClean="0">
                <a:latin typeface="Iskoola Pota" pitchFamily="34" charset="0"/>
                <a:cs typeface="Iskoola Pota" pitchFamily="34" charset="0"/>
              </a:rPr>
              <a:t>. </a:t>
            </a:r>
            <a:endParaRPr lang="en-US" dirty="0">
              <a:latin typeface="Iskoola Pota" pitchFamily="34" charset="0"/>
              <a:cs typeface="Iskoola Pota" pitchFamily="34" charset="0"/>
            </a:endParaRPr>
          </a:p>
          <a:p>
            <a:pPr marL="342900" indent="-342900">
              <a:lnSpc>
                <a:spcPct val="110000"/>
              </a:lnSpc>
              <a:spcBef>
                <a:spcPct val="40000"/>
              </a:spcBef>
              <a:buFont typeface="Wingdings" pitchFamily="2" charset="2"/>
              <a:buChar char="Ü"/>
            </a:pPr>
            <a:r>
              <a:rPr lang="si-LK" dirty="0" smtClean="0">
                <a:latin typeface="Iskoola Pota" pitchFamily="34" charset="0"/>
                <a:cs typeface="Iskoola Pota" pitchFamily="34" charset="0"/>
              </a:rPr>
              <a:t>ඉතාමත් වටිනා උරුමය යනු ලද දෙයින් සතුටු වීමය</a:t>
            </a:r>
            <a:r>
              <a:rPr lang="en-US" dirty="0" smtClean="0">
                <a:latin typeface="Iskoola Pota" pitchFamily="34" charset="0"/>
                <a:cs typeface="Iskoola Pota" pitchFamily="34" charset="0"/>
              </a:rPr>
              <a:t>. </a:t>
            </a:r>
            <a:endParaRPr lang="en-US" dirty="0">
              <a:latin typeface="Iskoola Pota" pitchFamily="34" charset="0"/>
              <a:cs typeface="Iskoola Pota" pitchFamily="34" charset="0"/>
            </a:endParaRPr>
          </a:p>
          <a:p>
            <a:pPr marL="342900" indent="-342900">
              <a:lnSpc>
                <a:spcPct val="110000"/>
              </a:lnSpc>
              <a:spcBef>
                <a:spcPct val="40000"/>
              </a:spcBef>
              <a:buFont typeface="Wingdings" pitchFamily="2" charset="2"/>
              <a:buChar char="Ü"/>
            </a:pPr>
            <a:r>
              <a:rPr lang="si-LK" dirty="0" smtClean="0">
                <a:latin typeface="Iskoola Pota" pitchFamily="34" charset="0"/>
                <a:cs typeface="Iskoola Pota" pitchFamily="34" charset="0"/>
              </a:rPr>
              <a:t>උතුම් දායාදය බිය බැතිමත් කම වේ.</a:t>
            </a:r>
            <a:endParaRPr lang="en-US" dirty="0">
              <a:latin typeface="Iskoola Pota" pitchFamily="34" charset="0"/>
              <a:cs typeface="Iskoola Pota" pitchFamily="34" charset="0"/>
            </a:endParaRPr>
          </a:p>
        </p:txBody>
      </p:sp>
      <p:sp>
        <p:nvSpPr>
          <p:cNvPr id="387077" name="Rectangle 5"/>
          <p:cNvSpPr>
            <a:spLocks noChangeArrowheads="1"/>
          </p:cNvSpPr>
          <p:nvPr/>
        </p:nvSpPr>
        <p:spPr bwMode="auto">
          <a:xfrm rot="-1729670">
            <a:off x="0" y="549275"/>
            <a:ext cx="1584325" cy="360363"/>
          </a:xfrm>
          <a:prstGeom prst="rect">
            <a:avLst/>
          </a:prstGeom>
          <a:solidFill>
            <a:srgbClr val="FFFF99"/>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400" b="1" dirty="0" smtClean="0">
                <a:latin typeface="Iskoola Pota" pitchFamily="34" charset="0"/>
                <a:cs typeface="Iskoola Pota" pitchFamily="34" charset="0"/>
              </a:rPr>
              <a:t>ක්ෂණික දර්ශනයක්</a:t>
            </a:r>
            <a:endParaRPr lang="en-GB" sz="1400" b="1" dirty="0">
              <a:latin typeface="Arial" charset="0"/>
            </a:endParaRPr>
          </a:p>
        </p:txBody>
      </p:sp>
      <p:grpSp>
        <p:nvGrpSpPr>
          <p:cNvPr id="387079" name="Group 7"/>
          <p:cNvGrpSpPr>
            <a:grpSpLocks/>
          </p:cNvGrpSpPr>
          <p:nvPr/>
        </p:nvGrpSpPr>
        <p:grpSpPr bwMode="auto">
          <a:xfrm>
            <a:off x="0" y="5286388"/>
            <a:ext cx="8308975" cy="1238240"/>
            <a:chOff x="50" y="3329"/>
            <a:chExt cx="5234" cy="645"/>
          </a:xfrm>
        </p:grpSpPr>
        <p:sp>
          <p:nvSpPr>
            <p:cNvPr id="387080" name="Rectangle 8"/>
            <p:cNvSpPr>
              <a:spLocks noChangeArrowheads="1"/>
            </p:cNvSpPr>
            <p:nvPr/>
          </p:nvSpPr>
          <p:spPr bwMode="auto">
            <a:xfrm>
              <a:off x="748" y="3329"/>
              <a:ext cx="4536" cy="645"/>
            </a:xfrm>
            <a:prstGeom prst="rect">
              <a:avLst/>
            </a:prstGeom>
            <a:solidFill>
              <a:srgbClr val="5F5F5F"/>
            </a:solidFill>
            <a:ln w="9525" algn="ctr">
              <a:noFill/>
              <a:miter lim="800000"/>
              <a:headEnd/>
              <a:tailEnd/>
            </a:ln>
            <a:effectLst/>
          </p:spPr>
          <p:txBody>
            <a:bodyPr wrap="none" anchor="ctr"/>
            <a:lstStyle/>
            <a:p>
              <a:pPr algn="ctr" eaLnBrk="0" hangingPunct="0"/>
              <a:endParaRPr lang="en-US" sz="800" b="1" i="1" dirty="0">
                <a:latin typeface="Arial" charset="0"/>
              </a:endParaRPr>
            </a:p>
            <a:p>
              <a:pPr algn="ctr" eaLnBrk="0" hangingPunct="0"/>
              <a:r>
                <a:rPr lang="en-US" sz="1600" i="1" dirty="0">
                  <a:solidFill>
                    <a:schemeClr val="bg1"/>
                  </a:solidFill>
                  <a:latin typeface="Iskoola Pota" pitchFamily="34" charset="0"/>
                  <a:cs typeface="Iskoola Pota" pitchFamily="34" charset="0"/>
                </a:rPr>
                <a:t>   </a:t>
              </a:r>
              <a:r>
                <a:rPr lang="en-US"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උදාරතම අරමුණ, ඉතාමත් සුළුපටු වත්කම සහ  විස්මයට පත්කරන ප්‍රතිඵල</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යනු ශ්‍රෙෂ්ඨ</a:t>
              </a:r>
            </a:p>
            <a:p>
              <a:pPr algn="ctr" eaLnBrk="0" hangingPunct="0"/>
              <a:r>
                <a:rPr lang="si-LK" sz="1600" i="1" dirty="0" smtClean="0">
                  <a:solidFill>
                    <a:schemeClr val="bg1"/>
                  </a:solidFill>
                  <a:latin typeface="Iskoola Pota" pitchFamily="34" charset="0"/>
                  <a:cs typeface="Iskoola Pota" pitchFamily="34" charset="0"/>
                </a:rPr>
                <a:t> බුද්ධිමතෙක් සොයා ගැනීමේ</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මිණුම් දඬු තුනක් නම්, නවින මානව ඉතිහාසයේ මුහම්මද්</a:t>
              </a:r>
            </a:p>
            <a:p>
              <a:pPr algn="ctr" eaLnBrk="0" hangingPunct="0"/>
              <a:r>
                <a:rPr lang="si-LK" sz="1600" i="1" dirty="0" smtClean="0">
                  <a:solidFill>
                    <a:schemeClr val="bg1"/>
                  </a:solidFill>
                  <a:latin typeface="Iskoola Pota" pitchFamily="34" charset="0"/>
                  <a:cs typeface="Iskoola Pota" pitchFamily="34" charset="0"/>
                </a:rPr>
                <a:t>තුමාණන් සමඟ තවත් වැදගත් කෙනෙක් සමාන කිරීමට කිසිවෙක් අභියෝග කරයිද?</a:t>
              </a:r>
              <a:r>
                <a:rPr lang="en-US" sz="1600" i="1" dirty="0" smtClean="0">
                  <a:solidFill>
                    <a:schemeClr val="bg1"/>
                  </a:solidFill>
                  <a:latin typeface="Iskoola Pota" pitchFamily="34" charset="0"/>
                  <a:cs typeface="Iskoola Pota" pitchFamily="34" charset="0"/>
                </a:rPr>
                <a:t> </a:t>
              </a:r>
              <a:r>
                <a:rPr lang="en-US" sz="1200" i="1" dirty="0" smtClean="0">
                  <a:solidFill>
                    <a:schemeClr val="bg1"/>
                  </a:solidFill>
                  <a:latin typeface="Arial" charset="0"/>
                </a:rPr>
                <a:t>”</a:t>
              </a:r>
            </a:p>
            <a:p>
              <a:pPr algn="ctr" eaLnBrk="0" hangingPunct="0"/>
              <a:r>
                <a:rPr lang="si-LK" sz="1600" i="1" u="sng" dirty="0" smtClean="0">
                  <a:solidFill>
                    <a:srgbClr val="FFFF00"/>
                  </a:solidFill>
                  <a:latin typeface="Iskoola Pota" pitchFamily="34" charset="0"/>
                  <a:cs typeface="Iskoola Pota" pitchFamily="34" charset="0"/>
                </a:rPr>
                <a:t>ලා මාර්ටින්  ඉතිහාසඥයා</a:t>
              </a:r>
              <a:endParaRPr lang="en-US" sz="1600" i="1" u="sng" dirty="0">
                <a:solidFill>
                  <a:srgbClr val="FFFF00"/>
                </a:solidFill>
                <a:latin typeface="Iskoola Pota" pitchFamily="34" charset="0"/>
                <a:cs typeface="Iskoola Pota" pitchFamily="34" charset="0"/>
              </a:endParaRPr>
            </a:p>
          </p:txBody>
        </p:sp>
        <p:grpSp>
          <p:nvGrpSpPr>
            <p:cNvPr id="387081" name="Group 9"/>
            <p:cNvGrpSpPr>
              <a:grpSpLocks/>
            </p:cNvGrpSpPr>
            <p:nvPr/>
          </p:nvGrpSpPr>
          <p:grpSpPr bwMode="auto">
            <a:xfrm>
              <a:off x="50" y="3566"/>
              <a:ext cx="880" cy="272"/>
              <a:chOff x="2960" y="2576"/>
              <a:chExt cx="199" cy="202"/>
            </a:xfrm>
          </p:grpSpPr>
          <p:sp>
            <p:nvSpPr>
              <p:cNvPr id="387082" name="Oval 10"/>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387083" name="Oval 11"/>
              <p:cNvSpPr>
                <a:spLocks noChangeAspect="1" noChangeArrowheads="1"/>
              </p:cNvSpPr>
              <p:nvPr/>
            </p:nvSpPr>
            <p:spPr bwMode="auto">
              <a:xfrm>
                <a:off x="2960" y="2576"/>
                <a:ext cx="199"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87077"/>
                                        </p:tgtEl>
                                        <p:attrNameLst>
                                          <p:attrName>style.visibility</p:attrName>
                                        </p:attrNameLst>
                                      </p:cBhvr>
                                      <p:to>
                                        <p:strVal val="visible"/>
                                      </p:to>
                                    </p:set>
                                    <p:anim calcmode="lin" valueType="num">
                                      <p:cBhvr>
                                        <p:cTn id="7" dur="500" fill="hold"/>
                                        <p:tgtEl>
                                          <p:spTgt spid="387077"/>
                                        </p:tgtEl>
                                        <p:attrNameLst>
                                          <p:attrName>ppt_w</p:attrName>
                                        </p:attrNameLst>
                                      </p:cBhvr>
                                      <p:tavLst>
                                        <p:tav tm="0">
                                          <p:val>
                                            <p:fltVal val="0"/>
                                          </p:val>
                                        </p:tav>
                                        <p:tav tm="100000">
                                          <p:val>
                                            <p:strVal val="#ppt_w"/>
                                          </p:val>
                                        </p:tav>
                                      </p:tavLst>
                                    </p:anim>
                                    <p:anim calcmode="lin" valueType="num">
                                      <p:cBhvr>
                                        <p:cTn id="8" dur="500" fill="hold"/>
                                        <p:tgtEl>
                                          <p:spTgt spid="387077"/>
                                        </p:tgtEl>
                                        <p:attrNameLst>
                                          <p:attrName>ppt_h</p:attrName>
                                        </p:attrNameLst>
                                      </p:cBhvr>
                                      <p:tavLst>
                                        <p:tav tm="0">
                                          <p:val>
                                            <p:fltVal val="0"/>
                                          </p:val>
                                        </p:tav>
                                        <p:tav tm="100000">
                                          <p:val>
                                            <p:strVal val="#ppt_h"/>
                                          </p:val>
                                        </p:tav>
                                      </p:tavLst>
                                    </p:anim>
                                    <p:animEffect transition="in" filter="fade">
                                      <p:cBhvr>
                                        <p:cTn id="9" dur="500"/>
                                        <p:tgtEl>
                                          <p:spTgt spid="387077"/>
                                        </p:tgtEl>
                                      </p:cBhvr>
                                    </p:animEffect>
                                  </p:childTnLst>
                                </p:cTn>
                              </p:par>
                            </p:childTnLst>
                          </p:cTn>
                        </p:par>
                        <p:par>
                          <p:cTn id="10" fill="hold">
                            <p:stCondLst>
                              <p:cond delay="500"/>
                            </p:stCondLst>
                            <p:childTnLst>
                              <p:par>
                                <p:cTn id="11" presetID="1" presetClass="entr" presetSubtype="0" fill="hold" nodeType="afterEffect">
                                  <p:stCondLst>
                                    <p:cond delay="0"/>
                                  </p:stCondLst>
                                  <p:childTnLst>
                                    <p:set>
                                      <p:cBhvr>
                                        <p:cTn id="12" dur="1" fill="hold">
                                          <p:stCondLst>
                                            <p:cond delay="0"/>
                                          </p:stCondLst>
                                        </p:cTn>
                                        <p:tgtEl>
                                          <p:spTgt spid="387076">
                                            <p:txEl>
                                              <p:pRg st="0" end="0"/>
                                            </p:txEl>
                                          </p:spTgt>
                                        </p:tgtEl>
                                        <p:attrNameLst>
                                          <p:attrName>style.visibility</p:attrName>
                                        </p:attrNameLst>
                                      </p:cBhvr>
                                      <p:to>
                                        <p:strVal val="visible"/>
                                      </p:to>
                                    </p:set>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0"/>
                                          </p:stCondLst>
                                        </p:cTn>
                                        <p:tgtEl>
                                          <p:spTgt spid="387076">
                                            <p:txEl>
                                              <p:pRg st="1" end="1"/>
                                            </p:txEl>
                                          </p:spTgt>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387076">
                                            <p:txEl>
                                              <p:pRg st="2" end="2"/>
                                            </p:txEl>
                                          </p:spTgt>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0"/>
                                          </p:stCondLst>
                                        </p:cTn>
                                        <p:tgtEl>
                                          <p:spTgt spid="387076">
                                            <p:txEl>
                                              <p:pRg st="3" end="3"/>
                                            </p:txEl>
                                          </p:spTgt>
                                        </p:tgtEl>
                                        <p:attrNameLst>
                                          <p:attrName>style.visibility</p:attrName>
                                        </p:attrNameLst>
                                      </p:cBhvr>
                                      <p:to>
                                        <p:strVal val="visibl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387076">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2" presetClass="entr" presetSubtype="8" fill="hold" nodeType="clickEffect">
                                  <p:stCondLst>
                                    <p:cond delay="0"/>
                                  </p:stCondLst>
                                  <p:childTnLst>
                                    <p:set>
                                      <p:cBhvr>
                                        <p:cTn id="28" dur="1" fill="hold">
                                          <p:stCondLst>
                                            <p:cond delay="0"/>
                                          </p:stCondLst>
                                        </p:cTn>
                                        <p:tgtEl>
                                          <p:spTgt spid="387079"/>
                                        </p:tgtEl>
                                        <p:attrNameLst>
                                          <p:attrName>style.visibility</p:attrName>
                                        </p:attrNameLst>
                                      </p:cBhvr>
                                      <p:to>
                                        <p:strVal val="visible"/>
                                      </p:to>
                                    </p:set>
                                    <p:animEffect transition="in" filter="slide(fromLeft)">
                                      <p:cBhvr>
                                        <p:cTn id="29" dur="500"/>
                                        <p:tgtEl>
                                          <p:spTgt spid="387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707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Rectangle 2"/>
          <p:cNvSpPr>
            <a:spLocks noGrp="1" noChangeArrowheads="1"/>
          </p:cNvSpPr>
          <p:nvPr>
            <p:ph type="title"/>
          </p:nvPr>
        </p:nvSpPr>
        <p:spPr/>
        <p:txBody>
          <a:bodyPr/>
          <a:lstStyle/>
          <a:p>
            <a:r>
              <a:rPr lang="si-LK" sz="3200" dirty="0" smtClean="0">
                <a:solidFill>
                  <a:schemeClr val="accent2"/>
                </a:solidFill>
                <a:latin typeface="Iskoola Pota" pitchFamily="34" charset="0"/>
              </a:rPr>
              <a:t>සමානතාව සහ සහෝදරත්වය</a:t>
            </a:r>
            <a:endParaRPr lang="en-US" sz="3200" dirty="0">
              <a:solidFill>
                <a:schemeClr val="accent2"/>
              </a:solidFill>
              <a:latin typeface="Iskoola Pota" pitchFamily="34" charset="0"/>
            </a:endParaRPr>
          </a:p>
        </p:txBody>
      </p:sp>
      <p:sp>
        <p:nvSpPr>
          <p:cNvPr id="388099" name="Rectangle 3"/>
          <p:cNvSpPr>
            <a:spLocks noGrp="1" noChangeArrowheads="1"/>
          </p:cNvSpPr>
          <p:nvPr>
            <p:ph type="body" idx="1"/>
          </p:nvPr>
        </p:nvSpPr>
        <p:spPr>
          <a:xfrm>
            <a:off x="177800" y="1652588"/>
            <a:ext cx="5186363" cy="4406900"/>
          </a:xfrm>
        </p:spPr>
        <p:txBody>
          <a:bodyPr/>
          <a:lstStyle/>
          <a:p>
            <a:pPr>
              <a:buFont typeface="Wingdings" pitchFamily="2" charset="2"/>
              <a:buChar char="Ü"/>
            </a:pPr>
            <a:r>
              <a:rPr lang="si-LK" sz="1800" dirty="0" smtClean="0">
                <a:solidFill>
                  <a:schemeClr val="tx1"/>
                </a:solidFill>
                <a:latin typeface="Iskoola Pota" pitchFamily="34" charset="0"/>
                <a:cs typeface="Iskoola Pota" pitchFamily="34" charset="0"/>
              </a:rPr>
              <a:t>සියලු මිනිසුන් ආදම් සහ හව්වාගෙන් ආරම්භ වුහ.</a:t>
            </a:r>
            <a:endParaRPr lang="en-US" sz="1800" dirty="0">
              <a:solidFill>
                <a:schemeClr val="tx1"/>
              </a:solidFill>
              <a:latin typeface="Iskoola Pota" pitchFamily="34" charset="0"/>
              <a:cs typeface="Iskoola Pota" pitchFamily="34" charset="0"/>
            </a:endParaRPr>
          </a:p>
          <a:p>
            <a:pPr>
              <a:buFont typeface="Wingdings" pitchFamily="2" charset="2"/>
              <a:buChar char="Ü"/>
            </a:pPr>
            <a:r>
              <a:rPr lang="si-LK" sz="1800" dirty="0" smtClean="0">
                <a:solidFill>
                  <a:schemeClr val="tx1"/>
                </a:solidFill>
              </a:rPr>
              <a:t>අරාබි වරයෙක් අරාබි නොවන කෙනෙකුට වඩා උසස් නොවන්නේය. එමෙන්ම අරාබි නොවන කෙනෙක් අරාබි වරයෙකුට වඩා උසස් නොවන්නේය</a:t>
            </a:r>
            <a:r>
              <a:rPr lang="en-US" sz="1800" dirty="0" smtClean="0">
                <a:solidFill>
                  <a:schemeClr val="tx1"/>
                </a:solidFill>
              </a:rPr>
              <a:t>; </a:t>
            </a:r>
            <a:endParaRPr lang="en-US" sz="1800" dirty="0">
              <a:solidFill>
                <a:schemeClr val="tx1"/>
              </a:solidFill>
            </a:endParaRPr>
          </a:p>
          <a:p>
            <a:pPr>
              <a:buFont typeface="Wingdings" pitchFamily="2" charset="2"/>
              <a:buChar char="Ü"/>
            </a:pPr>
            <a:r>
              <a:rPr lang="si-LK" sz="1800" dirty="0" smtClean="0">
                <a:solidFill>
                  <a:schemeClr val="tx1"/>
                </a:solidFill>
                <a:latin typeface="Iskoola Pota" pitchFamily="34" charset="0"/>
                <a:cs typeface="Iskoola Pota" pitchFamily="34" charset="0"/>
              </a:rPr>
              <a:t>සුදු ජාතිකයෙක් කළු ජාතිකයෙකුට වඩා උසස් නැත.  කළු ජාතිකයෙක් සුදු ජාතිකයෙකුට වඩා උසස් නොවේ, බිය බැතිමත් කම සහ යහ ක්‍රියාවෙන් හැරය. </a:t>
            </a:r>
            <a:endParaRPr lang="en-US" sz="1800" dirty="0">
              <a:solidFill>
                <a:schemeClr val="tx1"/>
              </a:solidFill>
              <a:latin typeface="Iskoola Pota" pitchFamily="34" charset="0"/>
              <a:cs typeface="Iskoola Pota" pitchFamily="34" charset="0"/>
            </a:endParaRPr>
          </a:p>
        </p:txBody>
      </p:sp>
      <p:sp>
        <p:nvSpPr>
          <p:cNvPr id="388101" name="Cloud"/>
          <p:cNvSpPr>
            <a:spLocks noEditPoints="1" noChangeArrowheads="1"/>
          </p:cNvSpPr>
          <p:nvPr/>
        </p:nvSpPr>
        <p:spPr bwMode="auto">
          <a:xfrm>
            <a:off x="6286513" y="2428869"/>
            <a:ext cx="2533638" cy="1643074"/>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600" b="1" dirty="0" smtClean="0">
                <a:latin typeface="Iskoola Pota" pitchFamily="34" charset="0"/>
                <a:cs typeface="Iskoola Pota" pitchFamily="34" charset="0"/>
              </a:rPr>
              <a:t>කළු ජාතික වහල් සේවක බිලාල් (රලි) පළමු වන මුඅද්දින් වශයෙන් පත්කරන ලදී.</a:t>
            </a:r>
            <a:endParaRPr lang="en-US" sz="1600" b="1" dirty="0">
              <a:latin typeface="Arial" charset="0"/>
            </a:endParaRPr>
          </a:p>
        </p:txBody>
      </p:sp>
      <p:sp>
        <p:nvSpPr>
          <p:cNvPr id="388102" name="Rectangle 6"/>
          <p:cNvSpPr>
            <a:spLocks noChangeArrowheads="1"/>
          </p:cNvSpPr>
          <p:nvPr/>
        </p:nvSpPr>
        <p:spPr bwMode="auto">
          <a:xfrm>
            <a:off x="395288" y="4292600"/>
            <a:ext cx="6337300" cy="2089150"/>
          </a:xfrm>
          <a:prstGeom prst="rect">
            <a:avLst/>
          </a:prstGeom>
          <a:solidFill>
            <a:srgbClr val="FF9900"/>
          </a:solidFill>
          <a:ln w="9525" algn="ctr">
            <a:noFill/>
            <a:miter lim="800000"/>
            <a:headEnd/>
            <a:tailEnd/>
          </a:ln>
          <a:effectLst/>
        </p:spPr>
        <p:txBody>
          <a:bodyPr wrap="none" anchor="ctr"/>
          <a:lstStyle/>
          <a:p>
            <a:pPr lvl="1"/>
            <a:endParaRPr lang="si-LK" sz="1800" b="1" dirty="0" smtClean="0">
              <a:latin typeface="Iskoola Pota" pitchFamily="34" charset="0"/>
              <a:cs typeface="Iskoola Pota" pitchFamily="34" charset="0"/>
            </a:endParaRPr>
          </a:p>
          <a:p>
            <a:pPr lvl="1" algn="just"/>
            <a:r>
              <a:rPr lang="en-US" sz="1800" b="1" dirty="0" smtClean="0">
                <a:latin typeface="Iskoola Pota" pitchFamily="34" charset="0"/>
                <a:cs typeface="Iskoola Pota" pitchFamily="34" charset="0"/>
              </a:rPr>
              <a:t>“</a:t>
            </a:r>
            <a:r>
              <a:rPr lang="si-LK" sz="1800" b="1" dirty="0" smtClean="0">
                <a:latin typeface="Iskoola Pota" pitchFamily="34" charset="0"/>
                <a:cs typeface="Iskoola Pota" pitchFamily="34" charset="0"/>
              </a:rPr>
              <a:t>මනුෂ්‍යයිනි!පිරිමියෙකුගෙන් සහ ස්ත්‍රියකගෙන් නිර්මාණය කළෙමි,</a:t>
            </a:r>
          </a:p>
          <a:p>
            <a:pPr lvl="1" algn="just"/>
            <a:r>
              <a:rPr lang="si-LK" sz="1800" b="1" dirty="0" smtClean="0">
                <a:latin typeface="Iskoola Pota" pitchFamily="34" charset="0"/>
                <a:cs typeface="Iskoola Pota" pitchFamily="34" charset="0"/>
              </a:rPr>
              <a:t>ඔබ එකිනෙකා දැන ගනු පිණිස ජාතීන් හා ගෝත්‍රිකයන් කළෙමි.</a:t>
            </a:r>
          </a:p>
          <a:p>
            <a:pPr lvl="1" algn="just"/>
            <a:r>
              <a:rPr lang="si-LK" sz="1800" b="1" dirty="0" smtClean="0">
                <a:latin typeface="Iskoola Pota" pitchFamily="34" charset="0"/>
                <a:cs typeface="Iskoola Pota" pitchFamily="34" charset="0"/>
              </a:rPr>
              <a:t>සැබැවින්ම, අල්ලාහ්ගේ සන්නිධානයෙහි ඔබෙන් ඉතා ගෞරව ඇති</a:t>
            </a:r>
            <a:endParaRPr lang="en-US" sz="1800" b="1" dirty="0">
              <a:latin typeface="Iskoola Pota" pitchFamily="34" charset="0"/>
              <a:cs typeface="Iskoola Pota" pitchFamily="34" charset="0"/>
            </a:endParaRPr>
          </a:p>
          <a:p>
            <a:pPr lvl="1" algn="just"/>
            <a:r>
              <a:rPr lang="si-LK" sz="1800" b="1" dirty="0" smtClean="0">
                <a:latin typeface="Iskoola Pota" pitchFamily="34" charset="0"/>
                <a:cs typeface="Iskoola Pota" pitchFamily="34" charset="0"/>
              </a:rPr>
              <a:t>තැනැත්තා ඔබෙන් බියබැතියාය. අල්ලාහ් සර්වඥය. සර්ව </a:t>
            </a:r>
            <a:r>
              <a:rPr lang="si-LK" sz="1800" b="1" dirty="0" smtClean="0">
                <a:latin typeface="Iskoola Pota" pitchFamily="34" charset="0"/>
                <a:cs typeface="Iskoola Pota" pitchFamily="34" charset="0"/>
              </a:rPr>
              <a:t>ඥානය</a:t>
            </a:r>
            <a:r>
              <a:rPr lang="si-LK" sz="1800" b="1" dirty="0" smtClean="0">
                <a:latin typeface="Iskoola Pota" pitchFamily="34" charset="0"/>
                <a:cs typeface="Iskoola Pota" pitchFamily="34" charset="0"/>
              </a:rPr>
              <a:t>!</a:t>
            </a:r>
            <a:r>
              <a:rPr lang="en-US" sz="1800" b="1" dirty="0" smtClean="0">
                <a:latin typeface="Iskoola Pota" pitchFamily="34" charset="0"/>
                <a:cs typeface="Iskoola Pota" pitchFamily="34" charset="0"/>
              </a:rPr>
              <a:t>” </a:t>
            </a:r>
            <a:endParaRPr lang="en-US" sz="1800" b="1" dirty="0">
              <a:latin typeface="Iskoola Pota" pitchFamily="34" charset="0"/>
              <a:cs typeface="Iskoola Pota" pitchFamily="34" charset="0"/>
            </a:endParaRPr>
          </a:p>
          <a:p>
            <a:pPr lvl="1" algn="ctr"/>
            <a:r>
              <a:rPr lang="en-US" sz="1800" b="1" dirty="0">
                <a:latin typeface="Iskoola Pota" pitchFamily="34" charset="0"/>
                <a:cs typeface="Iskoola Pota" pitchFamily="34" charset="0"/>
              </a:rPr>
              <a:t>				</a:t>
            </a:r>
            <a:r>
              <a:rPr lang="si-LK" sz="1800" b="1" dirty="0" smtClean="0">
                <a:latin typeface="Iskoola Pota" pitchFamily="34" charset="0"/>
                <a:cs typeface="Iskoola Pota" pitchFamily="34" charset="0"/>
              </a:rPr>
              <a:t>(අල් කුර්ආන් සූරා 49 :13)</a:t>
            </a:r>
            <a:endParaRPr lang="en-US" sz="1800" b="1" dirty="0">
              <a:latin typeface="Iskoola Pota" pitchFamily="34" charset="0"/>
              <a:cs typeface="Iskoola Pota" pitchFamily="34" charset="0"/>
            </a:endParaRPr>
          </a:p>
          <a:p>
            <a:pPr eaLnBrk="0" hangingPunct="0"/>
            <a:endParaRPr lang="en-US" sz="1600" b="1" dirty="0">
              <a:solidFill>
                <a:srgbClr val="FFFF66"/>
              </a:solidFill>
              <a:latin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88102"/>
                                        </p:tgtEl>
                                        <p:attrNameLst>
                                          <p:attrName>style.visibility</p:attrName>
                                        </p:attrNameLst>
                                      </p:cBhvr>
                                      <p:to>
                                        <p:strVal val="visible"/>
                                      </p:to>
                                    </p:set>
                                  </p:childTnLst>
                                </p:cTn>
                              </p:par>
                            </p:childTnLst>
                          </p:cTn>
                        </p:par>
                        <p:par>
                          <p:cTn id="7" fill="hold">
                            <p:stCondLst>
                              <p:cond delay="0"/>
                            </p:stCondLst>
                            <p:childTnLst>
                              <p:par>
                                <p:cTn id="8" presetID="12" presetClass="entr" presetSubtype="4" fill="hold" grpId="0" nodeType="afterEffect">
                                  <p:stCondLst>
                                    <p:cond delay="0"/>
                                  </p:stCondLst>
                                  <p:childTnLst>
                                    <p:set>
                                      <p:cBhvr>
                                        <p:cTn id="9" dur="1" fill="hold">
                                          <p:stCondLst>
                                            <p:cond delay="0"/>
                                          </p:stCondLst>
                                        </p:cTn>
                                        <p:tgtEl>
                                          <p:spTgt spid="388101"/>
                                        </p:tgtEl>
                                        <p:attrNameLst>
                                          <p:attrName>style.visibility</p:attrName>
                                        </p:attrNameLst>
                                      </p:cBhvr>
                                      <p:to>
                                        <p:strVal val="visible"/>
                                      </p:to>
                                    </p:set>
                                    <p:animEffect transition="in" filter="slide(fromBottom)">
                                      <p:cBhvr>
                                        <p:cTn id="10" dur="500"/>
                                        <p:tgtEl>
                                          <p:spTgt spid="388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8101" grpId="0" animBg="1"/>
      <p:bldP spid="38810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5" name="Rectangle 3"/>
          <p:cNvSpPr>
            <a:spLocks noGrp="1" noChangeArrowheads="1"/>
          </p:cNvSpPr>
          <p:nvPr>
            <p:ph type="title"/>
          </p:nvPr>
        </p:nvSpPr>
        <p:spPr/>
        <p:txBody>
          <a:bodyPr/>
          <a:lstStyle/>
          <a:p>
            <a:pPr>
              <a:spcBef>
                <a:spcPct val="20000"/>
              </a:spcBef>
              <a:spcAft>
                <a:spcPct val="20000"/>
              </a:spcAft>
            </a:pPr>
            <a:r>
              <a:rPr lang="si-LK" sz="2800" dirty="0" smtClean="0">
                <a:solidFill>
                  <a:schemeClr val="accent2"/>
                </a:solidFill>
                <a:latin typeface="Iskoola Pota" pitchFamily="34" charset="0"/>
                <a:cs typeface="Iskoola Pota" pitchFamily="34" charset="0"/>
              </a:rPr>
              <a:t>කාන්තාවන්ගේ විමුක්තිදායකයා</a:t>
            </a:r>
            <a:endParaRPr lang="en-US" sz="2800" dirty="0">
              <a:solidFill>
                <a:schemeClr val="accent2"/>
              </a:solidFill>
              <a:latin typeface="Iskoola Pota" pitchFamily="34" charset="0"/>
              <a:cs typeface="Iskoola Pota" pitchFamily="34" charset="0"/>
            </a:endParaRPr>
          </a:p>
        </p:txBody>
      </p:sp>
      <p:sp>
        <p:nvSpPr>
          <p:cNvPr id="412700" name="Title"/>
          <p:cNvSpPr txBox="1">
            <a:spLocks noChangeArrowheads="1"/>
          </p:cNvSpPr>
          <p:nvPr/>
        </p:nvSpPr>
        <p:spPr bwMode="auto">
          <a:xfrm>
            <a:off x="1189038" y="1268413"/>
            <a:ext cx="5256247" cy="307777"/>
          </a:xfrm>
          <a:prstGeom prst="rect">
            <a:avLst/>
          </a:prstGeom>
          <a:noFill/>
          <a:ln w="12700">
            <a:noFill/>
            <a:miter lim="800000"/>
            <a:headEnd/>
            <a:tailEnd/>
          </a:ln>
          <a:effectLst/>
        </p:spPr>
        <p:txBody>
          <a:bodyPr wrap="none" lIns="0" tIns="0" rIns="0" bIns="0">
            <a:spAutoFit/>
          </a:bodyPr>
          <a:lstStyle/>
          <a:p>
            <a:pPr algn="ctr" eaLnBrk="0" hangingPunct="0"/>
            <a:r>
              <a:rPr lang="si-LK" b="1" dirty="0" smtClean="0">
                <a:latin typeface="Iskoola Pota" pitchFamily="34" charset="0"/>
                <a:cs typeface="Iskoola Pota" pitchFamily="34" charset="0"/>
              </a:rPr>
              <a:t>කාන්තාවන්ට උසස් තත්ත්වය සහ අයිතීන් දුන් ප්‍රථමයා</a:t>
            </a:r>
            <a:endParaRPr lang="en-US" b="1" dirty="0">
              <a:latin typeface="Iskoola Pota" pitchFamily="34" charset="0"/>
              <a:cs typeface="Iskoola Pota" pitchFamily="34" charset="0"/>
            </a:endParaRPr>
          </a:p>
        </p:txBody>
      </p:sp>
      <p:grpSp>
        <p:nvGrpSpPr>
          <p:cNvPr id="412702" name="Group 30"/>
          <p:cNvGrpSpPr>
            <a:grpSpLocks/>
          </p:cNvGrpSpPr>
          <p:nvPr/>
        </p:nvGrpSpPr>
        <p:grpSpPr bwMode="auto">
          <a:xfrm>
            <a:off x="0" y="5572125"/>
            <a:ext cx="8572500" cy="952500"/>
            <a:chOff x="50" y="3374"/>
            <a:chExt cx="5400" cy="600"/>
          </a:xfrm>
        </p:grpSpPr>
        <p:sp>
          <p:nvSpPr>
            <p:cNvPr id="412703" name="Rectangle 31"/>
            <p:cNvSpPr>
              <a:spLocks noChangeArrowheads="1"/>
            </p:cNvSpPr>
            <p:nvPr/>
          </p:nvSpPr>
          <p:spPr bwMode="auto">
            <a:xfrm>
              <a:off x="748" y="3374"/>
              <a:ext cx="4702" cy="600"/>
            </a:xfrm>
            <a:prstGeom prst="rect">
              <a:avLst/>
            </a:prstGeom>
            <a:solidFill>
              <a:srgbClr val="5F5F5F"/>
            </a:solidFill>
            <a:ln w="9525" algn="ctr">
              <a:noFill/>
              <a:miter lim="800000"/>
              <a:headEnd/>
              <a:tailEnd/>
            </a:ln>
            <a:effectLst/>
          </p:spPr>
          <p:txBody>
            <a:bodyPr wrap="none" anchor="ctr"/>
            <a:lstStyle/>
            <a:p>
              <a:pPr algn="ctr" eaLnBrk="0" hangingPunct="0"/>
              <a:r>
                <a:rPr lang="si-LK" sz="1600" i="1" dirty="0" smtClean="0">
                  <a:solidFill>
                    <a:schemeClr val="bg1"/>
                  </a:solidFill>
                  <a:latin typeface="Iskoola Pota" pitchFamily="34" charset="0"/>
                  <a:cs typeface="Iskoola Pota" pitchFamily="34" charset="0"/>
                </a:rPr>
                <a:t>“ඉතිහාසයේ ආරම්භයේ සිට  වහල්භාවයේ ජීවත් වූ</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 කාන්තාවන් නිදහස් කර ඔවුන්ට සමාජීය </a:t>
              </a:r>
            </a:p>
            <a:p>
              <a:pPr algn="ctr" eaLnBrk="0" hangingPunct="0"/>
              <a:r>
                <a:rPr lang="si-LK" sz="1600" i="1" dirty="0" smtClean="0">
                  <a:solidFill>
                    <a:schemeClr val="bg1"/>
                  </a:solidFill>
                  <a:latin typeface="Iskoola Pota" pitchFamily="34" charset="0"/>
                  <a:cs typeface="Iskoola Pota" pitchFamily="34" charset="0"/>
                </a:rPr>
                <a:t>තත්ත්වයක් සහ නිත්‍යනුකූල අයිතිවාසිකම්  ලබා දුන්හ. එංගලන්ත කාන්තාවන් මෙම </a:t>
              </a:r>
            </a:p>
            <a:p>
              <a:pPr algn="ctr" eaLnBrk="0" hangingPunct="0"/>
              <a:r>
                <a:rPr lang="si-LK" sz="1600" i="1" dirty="0" smtClean="0">
                  <a:solidFill>
                    <a:schemeClr val="bg1"/>
                  </a:solidFill>
                  <a:latin typeface="Iskoola Pota" pitchFamily="34" charset="0"/>
                  <a:cs typeface="Iskoola Pota" pitchFamily="34" charset="0"/>
                </a:rPr>
                <a:t>නිදහස ලැබුවේ තවත්  ශත වර්ෂ කිහිපයකට පසුවයි.</a:t>
              </a:r>
              <a:r>
                <a:rPr lang="en-US" sz="1600" i="1" dirty="0" smtClean="0">
                  <a:solidFill>
                    <a:schemeClr val="bg1"/>
                  </a:solidFill>
                  <a:latin typeface="Iskoola Pota" pitchFamily="34" charset="0"/>
                  <a:cs typeface="Iskoola Pota" pitchFamily="34" charset="0"/>
                </a:rPr>
                <a:t>”</a:t>
              </a:r>
              <a:r>
                <a:rPr lang="si-LK" sz="1600" i="1" dirty="0" smtClean="0">
                  <a:solidFill>
                    <a:schemeClr val="bg1"/>
                  </a:solidFill>
                  <a:latin typeface="Iskoola Pota" pitchFamily="34" charset="0"/>
                  <a:cs typeface="Iskoola Pota" pitchFamily="34" charset="0"/>
                </a:rPr>
                <a:t> </a:t>
              </a:r>
              <a:r>
                <a:rPr lang="si-LK" sz="1400" i="1" u="sng" dirty="0" smtClean="0">
                  <a:solidFill>
                    <a:srgbClr val="FFFF00"/>
                  </a:solidFill>
                  <a:latin typeface="Iskoola Pota" pitchFamily="34" charset="0"/>
                  <a:cs typeface="Iskoola Pota" pitchFamily="34" charset="0"/>
                </a:rPr>
                <a:t>කබෝල්ඩ් ආර්යාව : මක්කමට වන්දනා </a:t>
              </a:r>
              <a:endParaRPr lang="en-US" sz="1400" i="1" dirty="0">
                <a:solidFill>
                  <a:srgbClr val="FFFF00"/>
                </a:solidFill>
                <a:latin typeface="Iskoola Pota" pitchFamily="34" charset="0"/>
                <a:cs typeface="Iskoola Pota" pitchFamily="34" charset="0"/>
              </a:endParaRPr>
            </a:p>
          </p:txBody>
        </p:sp>
        <p:grpSp>
          <p:nvGrpSpPr>
            <p:cNvPr id="412704" name="Group 32"/>
            <p:cNvGrpSpPr>
              <a:grpSpLocks/>
            </p:cNvGrpSpPr>
            <p:nvPr/>
          </p:nvGrpSpPr>
          <p:grpSpPr bwMode="auto">
            <a:xfrm>
              <a:off x="50" y="3566"/>
              <a:ext cx="880" cy="272"/>
              <a:chOff x="2960" y="2576"/>
              <a:chExt cx="199" cy="202"/>
            </a:xfrm>
          </p:grpSpPr>
          <p:sp>
            <p:nvSpPr>
              <p:cNvPr id="412705" name="Oval 33"/>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412706" name="Oval 34"/>
              <p:cNvSpPr>
                <a:spLocks noChangeAspect="1" noChangeArrowheads="1"/>
              </p:cNvSpPr>
              <p:nvPr/>
            </p:nvSpPr>
            <p:spPr bwMode="auto">
              <a:xfrm>
                <a:off x="2960" y="2576"/>
                <a:ext cx="199"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grpSp>
        <p:nvGrpSpPr>
          <p:cNvPr id="412727" name="Group 55"/>
          <p:cNvGrpSpPr>
            <a:grpSpLocks/>
          </p:cNvGrpSpPr>
          <p:nvPr/>
        </p:nvGrpSpPr>
        <p:grpSpPr bwMode="auto">
          <a:xfrm>
            <a:off x="900113" y="1628775"/>
            <a:ext cx="7250112" cy="4110038"/>
            <a:chOff x="567" y="1026"/>
            <a:chExt cx="4567" cy="2589"/>
          </a:xfrm>
        </p:grpSpPr>
        <p:sp>
          <p:nvSpPr>
            <p:cNvPr id="412678" name="AutoShape 6"/>
            <p:cNvSpPr>
              <a:spLocks noChangeArrowheads="1"/>
            </p:cNvSpPr>
            <p:nvPr/>
          </p:nvSpPr>
          <p:spPr bwMode="auto">
            <a:xfrm>
              <a:off x="2198" y="2238"/>
              <a:ext cx="576" cy="576"/>
            </a:xfrm>
            <a:prstGeom prst="rtTriangle">
              <a:avLst/>
            </a:prstGeom>
            <a:noFill/>
            <a:ln w="9525" algn="ctr">
              <a:noFill/>
              <a:miter lim="800000"/>
              <a:headEnd/>
              <a:tailEnd/>
            </a:ln>
            <a:effectLst/>
          </p:spPr>
          <p:txBody>
            <a:bodyPr wrap="none" anchor="ctr"/>
            <a:lstStyle/>
            <a:p>
              <a:endParaRPr lang="en-US"/>
            </a:p>
          </p:txBody>
        </p:sp>
        <p:sp>
          <p:nvSpPr>
            <p:cNvPr id="412679" name="AutoShape 7"/>
            <p:cNvSpPr>
              <a:spLocks noChangeArrowheads="1"/>
            </p:cNvSpPr>
            <p:nvPr/>
          </p:nvSpPr>
          <p:spPr bwMode="auto">
            <a:xfrm>
              <a:off x="567" y="1570"/>
              <a:ext cx="1206" cy="331"/>
            </a:xfrm>
            <a:prstGeom prst="homePlate">
              <a:avLst>
                <a:gd name="adj" fmla="val 55125"/>
              </a:avLst>
            </a:prstGeom>
            <a:solidFill>
              <a:srgbClr val="99660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සමාජ අයිතිය</a:t>
              </a:r>
              <a:endParaRPr lang="en-ZA" sz="1800" b="1" dirty="0">
                <a:solidFill>
                  <a:schemeClr val="bg1"/>
                </a:solidFill>
                <a:latin typeface="Iskoola Pota" pitchFamily="34" charset="0"/>
                <a:cs typeface="Iskoola Pota" pitchFamily="34" charset="0"/>
              </a:endParaRPr>
            </a:p>
          </p:txBody>
        </p:sp>
        <p:sp>
          <p:nvSpPr>
            <p:cNvPr id="412680" name="AutoShape 8"/>
            <p:cNvSpPr>
              <a:spLocks noChangeArrowheads="1"/>
            </p:cNvSpPr>
            <p:nvPr/>
          </p:nvSpPr>
          <p:spPr bwMode="auto">
            <a:xfrm>
              <a:off x="567" y="2072"/>
              <a:ext cx="1206" cy="331"/>
            </a:xfrm>
            <a:prstGeom prst="homePlate">
              <a:avLst>
                <a:gd name="adj" fmla="val 55125"/>
              </a:avLst>
            </a:prstGeom>
            <a:solidFill>
              <a:srgbClr val="99660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දේපළ හිමිකම්</a:t>
              </a:r>
              <a:endParaRPr lang="en-ZA" sz="1800" b="1" dirty="0">
                <a:solidFill>
                  <a:schemeClr val="bg1"/>
                </a:solidFill>
                <a:latin typeface="Iskoola Pota" pitchFamily="34" charset="0"/>
                <a:cs typeface="Iskoola Pota" pitchFamily="34" charset="0"/>
              </a:endParaRPr>
            </a:p>
          </p:txBody>
        </p:sp>
        <p:sp>
          <p:nvSpPr>
            <p:cNvPr id="412681" name="AutoShape 9"/>
            <p:cNvSpPr>
              <a:spLocks noChangeArrowheads="1"/>
            </p:cNvSpPr>
            <p:nvPr/>
          </p:nvSpPr>
          <p:spPr bwMode="auto">
            <a:xfrm>
              <a:off x="567" y="2546"/>
              <a:ext cx="1206" cy="331"/>
            </a:xfrm>
            <a:prstGeom prst="homePlate">
              <a:avLst>
                <a:gd name="adj" fmla="val 55125"/>
              </a:avLst>
            </a:prstGeom>
            <a:solidFill>
              <a:srgbClr val="99660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 නඩත්තු ලැබීමේ</a:t>
              </a:r>
            </a:p>
            <a:p>
              <a:pPr algn="ctr" eaLnBrk="0" hangingPunct="0"/>
              <a:r>
                <a:rPr lang="si-LK" sz="1800" b="1" dirty="0" smtClean="0">
                  <a:solidFill>
                    <a:schemeClr val="bg1"/>
                  </a:solidFill>
                  <a:latin typeface="Iskoola Pota" pitchFamily="34" charset="0"/>
                  <a:cs typeface="Iskoola Pota" pitchFamily="34" charset="0"/>
                </a:rPr>
                <a:t>අයිතිය</a:t>
              </a:r>
              <a:endParaRPr lang="en-ZA" sz="1800" b="1" dirty="0">
                <a:solidFill>
                  <a:schemeClr val="bg1"/>
                </a:solidFill>
                <a:latin typeface="Iskoola Pota" pitchFamily="34" charset="0"/>
                <a:cs typeface="Iskoola Pota" pitchFamily="34" charset="0"/>
              </a:endParaRPr>
            </a:p>
          </p:txBody>
        </p:sp>
        <p:sp>
          <p:nvSpPr>
            <p:cNvPr id="412683" name="AutoShape 11"/>
            <p:cNvSpPr>
              <a:spLocks noChangeArrowheads="1"/>
            </p:cNvSpPr>
            <p:nvPr/>
          </p:nvSpPr>
          <p:spPr bwMode="auto">
            <a:xfrm>
              <a:off x="3152" y="2113"/>
              <a:ext cx="1206" cy="331"/>
            </a:xfrm>
            <a:prstGeom prst="homePlate">
              <a:avLst>
                <a:gd name="adj" fmla="val 55125"/>
              </a:avLst>
            </a:prstGeom>
            <a:solidFill>
              <a:srgbClr val="00808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පුද්ගලික නිදහස,</a:t>
              </a:r>
              <a:r>
                <a:rPr lang="en-ZA" sz="1800" b="1" dirty="0" smtClean="0">
                  <a:solidFill>
                    <a:schemeClr val="bg1"/>
                  </a:solidFill>
                  <a:latin typeface="Iskoola Pota" pitchFamily="34" charset="0"/>
                  <a:cs typeface="Iskoola Pota" pitchFamily="34" charset="0"/>
                </a:rPr>
                <a:t> </a:t>
              </a:r>
              <a:endParaRPr lang="en-ZA"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පතිවතභාවය</a:t>
              </a:r>
              <a:endParaRPr lang="en-ZA" sz="1800" b="1" dirty="0">
                <a:solidFill>
                  <a:schemeClr val="bg1"/>
                </a:solidFill>
                <a:latin typeface="Iskoola Pota" pitchFamily="34" charset="0"/>
                <a:cs typeface="Iskoola Pota" pitchFamily="34" charset="0"/>
              </a:endParaRPr>
            </a:p>
          </p:txBody>
        </p:sp>
        <p:sp>
          <p:nvSpPr>
            <p:cNvPr id="412684" name="Rectangle 12"/>
            <p:cNvSpPr>
              <a:spLocks noChangeArrowheads="1"/>
            </p:cNvSpPr>
            <p:nvPr/>
          </p:nvSpPr>
          <p:spPr bwMode="auto">
            <a:xfrm>
              <a:off x="2018" y="1480"/>
              <a:ext cx="393" cy="480"/>
            </a:xfrm>
            <a:prstGeom prst="rect">
              <a:avLst/>
            </a:prstGeom>
            <a:noFill/>
            <a:ln w="9525" algn="ctr">
              <a:noFill/>
              <a:miter lim="800000"/>
              <a:headEnd/>
              <a:tailEnd/>
            </a:ln>
            <a:effectLst/>
          </p:spPr>
          <p:txBody>
            <a:bodyPr>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685" name="Rectangle 13"/>
            <p:cNvSpPr>
              <a:spLocks noChangeArrowheads="1"/>
            </p:cNvSpPr>
            <p:nvPr/>
          </p:nvSpPr>
          <p:spPr bwMode="auto">
            <a:xfrm>
              <a:off x="2018" y="1999"/>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686" name="Rectangle 14"/>
            <p:cNvSpPr>
              <a:spLocks noChangeArrowheads="1"/>
            </p:cNvSpPr>
            <p:nvPr/>
          </p:nvSpPr>
          <p:spPr bwMode="auto">
            <a:xfrm>
              <a:off x="2018" y="2538"/>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01" name="Rectangle 29"/>
            <p:cNvSpPr>
              <a:spLocks noChangeArrowheads="1"/>
            </p:cNvSpPr>
            <p:nvPr/>
          </p:nvSpPr>
          <p:spPr bwMode="auto">
            <a:xfrm>
              <a:off x="4604" y="2023"/>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07" name="AutoShape 35"/>
            <p:cNvSpPr>
              <a:spLocks noChangeArrowheads="1"/>
            </p:cNvSpPr>
            <p:nvPr/>
          </p:nvSpPr>
          <p:spPr bwMode="auto">
            <a:xfrm>
              <a:off x="4558" y="2801"/>
              <a:ext cx="576" cy="576"/>
            </a:xfrm>
            <a:prstGeom prst="rtTriangle">
              <a:avLst/>
            </a:prstGeom>
            <a:noFill/>
            <a:ln w="9525" algn="ctr">
              <a:noFill/>
              <a:miter lim="800000"/>
              <a:headEnd/>
              <a:tailEnd/>
            </a:ln>
            <a:effectLst/>
          </p:spPr>
          <p:txBody>
            <a:bodyPr wrap="none" anchor="ctr"/>
            <a:lstStyle/>
            <a:p>
              <a:endParaRPr lang="en-US"/>
            </a:p>
          </p:txBody>
        </p:sp>
        <p:sp>
          <p:nvSpPr>
            <p:cNvPr id="412708" name="AutoShape 36"/>
            <p:cNvSpPr>
              <a:spLocks noChangeArrowheads="1"/>
            </p:cNvSpPr>
            <p:nvPr/>
          </p:nvSpPr>
          <p:spPr bwMode="auto">
            <a:xfrm>
              <a:off x="3152" y="1569"/>
              <a:ext cx="1206" cy="331"/>
            </a:xfrm>
            <a:prstGeom prst="homePlate">
              <a:avLst>
                <a:gd name="adj" fmla="val 55125"/>
              </a:avLst>
            </a:prstGeom>
            <a:solidFill>
              <a:srgbClr val="00808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නිත්‍යනුකූල අයිතිය</a:t>
              </a:r>
              <a:endParaRPr lang="en-ZA" sz="1800" b="1" dirty="0">
                <a:solidFill>
                  <a:schemeClr val="bg1"/>
                </a:solidFill>
                <a:latin typeface="Iskoola Pota" pitchFamily="34" charset="0"/>
                <a:cs typeface="Iskoola Pota" pitchFamily="34" charset="0"/>
              </a:endParaRPr>
            </a:p>
          </p:txBody>
        </p:sp>
        <p:sp>
          <p:nvSpPr>
            <p:cNvPr id="412709" name="AutoShape 37"/>
            <p:cNvSpPr>
              <a:spLocks noChangeArrowheads="1"/>
            </p:cNvSpPr>
            <p:nvPr/>
          </p:nvSpPr>
          <p:spPr bwMode="auto">
            <a:xfrm>
              <a:off x="3152" y="2658"/>
              <a:ext cx="1206" cy="331"/>
            </a:xfrm>
            <a:prstGeom prst="homePlate">
              <a:avLst>
                <a:gd name="adj" fmla="val 55125"/>
              </a:avLst>
            </a:prstGeom>
            <a:solidFill>
              <a:srgbClr val="00808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ඔසප් කාලයේ</a:t>
              </a:r>
              <a:r>
                <a:rPr lang="en-ZA" sz="1800" b="1" dirty="0" smtClean="0">
                  <a:solidFill>
                    <a:schemeClr val="bg1"/>
                  </a:solidFill>
                  <a:latin typeface="Iskoola Pota" pitchFamily="34" charset="0"/>
                  <a:cs typeface="Iskoola Pota" pitchFamily="34" charset="0"/>
                </a:rPr>
                <a:t> </a:t>
              </a:r>
              <a:endParaRPr lang="en-ZA"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ගරුත්වය</a:t>
              </a:r>
              <a:endParaRPr lang="en-ZA" sz="1800" b="1" dirty="0">
                <a:solidFill>
                  <a:schemeClr val="bg1"/>
                </a:solidFill>
                <a:latin typeface="Iskoola Pota" pitchFamily="34" charset="0"/>
                <a:cs typeface="Iskoola Pota" pitchFamily="34" charset="0"/>
              </a:endParaRPr>
            </a:p>
          </p:txBody>
        </p:sp>
        <p:sp>
          <p:nvSpPr>
            <p:cNvPr id="412713" name="Rectangle 41"/>
            <p:cNvSpPr>
              <a:spLocks noChangeArrowheads="1"/>
            </p:cNvSpPr>
            <p:nvPr/>
          </p:nvSpPr>
          <p:spPr bwMode="auto">
            <a:xfrm>
              <a:off x="4558" y="1479"/>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14" name="Rectangle 42"/>
            <p:cNvSpPr>
              <a:spLocks noChangeArrowheads="1"/>
            </p:cNvSpPr>
            <p:nvPr/>
          </p:nvSpPr>
          <p:spPr bwMode="auto">
            <a:xfrm>
              <a:off x="4558" y="2540"/>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18" name="AutoShape 46"/>
            <p:cNvSpPr>
              <a:spLocks noChangeArrowheads="1"/>
            </p:cNvSpPr>
            <p:nvPr/>
          </p:nvSpPr>
          <p:spPr bwMode="auto">
            <a:xfrm>
              <a:off x="567" y="3113"/>
              <a:ext cx="1206" cy="331"/>
            </a:xfrm>
            <a:prstGeom prst="homePlate">
              <a:avLst>
                <a:gd name="adj" fmla="val 55125"/>
              </a:avLst>
            </a:prstGeom>
            <a:solidFill>
              <a:srgbClr val="99660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හිමිකම් කීමේ</a:t>
              </a:r>
              <a:endParaRPr lang="en-ZA"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උරුමය</a:t>
              </a:r>
              <a:endParaRPr lang="en-ZA" sz="1800" b="1" dirty="0">
                <a:solidFill>
                  <a:schemeClr val="bg1"/>
                </a:solidFill>
                <a:latin typeface="Iskoola Pota" pitchFamily="34" charset="0"/>
                <a:cs typeface="Iskoola Pota" pitchFamily="34" charset="0"/>
              </a:endParaRPr>
            </a:p>
          </p:txBody>
        </p:sp>
        <p:sp>
          <p:nvSpPr>
            <p:cNvPr id="412719" name="Rectangle 47"/>
            <p:cNvSpPr>
              <a:spLocks noChangeArrowheads="1"/>
            </p:cNvSpPr>
            <p:nvPr/>
          </p:nvSpPr>
          <p:spPr bwMode="auto">
            <a:xfrm>
              <a:off x="2018" y="3135"/>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20" name="AutoShape 48"/>
            <p:cNvSpPr>
              <a:spLocks noChangeArrowheads="1"/>
            </p:cNvSpPr>
            <p:nvPr/>
          </p:nvSpPr>
          <p:spPr bwMode="auto">
            <a:xfrm>
              <a:off x="3152" y="3136"/>
              <a:ext cx="1206" cy="331"/>
            </a:xfrm>
            <a:prstGeom prst="homePlate">
              <a:avLst>
                <a:gd name="adj" fmla="val 55125"/>
              </a:avLst>
            </a:prstGeom>
            <a:solidFill>
              <a:srgbClr val="00808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ආරක්ෂාව සහ</a:t>
              </a:r>
              <a:endParaRPr lang="en-ZA" sz="1800" b="1" dirty="0">
                <a:solidFill>
                  <a:schemeClr val="bg1"/>
                </a:solidFill>
                <a:latin typeface="Iskoola Pota" pitchFamily="34" charset="0"/>
                <a:cs typeface="Iskoola Pota" pitchFamily="34" charset="0"/>
              </a:endParaRPr>
            </a:p>
            <a:p>
              <a:pPr algn="ctr" eaLnBrk="0" hangingPunct="0"/>
              <a:r>
                <a:rPr lang="si-LK" sz="1800" b="1" dirty="0" smtClean="0">
                  <a:solidFill>
                    <a:schemeClr val="bg1"/>
                  </a:solidFill>
                  <a:latin typeface="Iskoola Pota" pitchFamily="34" charset="0"/>
                  <a:cs typeface="Iskoola Pota" pitchFamily="34" charset="0"/>
                </a:rPr>
                <a:t>රැකවරණය</a:t>
              </a:r>
              <a:endParaRPr lang="en-ZA" sz="1800" b="1" dirty="0">
                <a:solidFill>
                  <a:schemeClr val="bg1"/>
                </a:solidFill>
                <a:latin typeface="Iskoola Pota" pitchFamily="34" charset="0"/>
                <a:cs typeface="Iskoola Pota" pitchFamily="34" charset="0"/>
              </a:endParaRPr>
            </a:p>
          </p:txBody>
        </p:sp>
        <p:sp>
          <p:nvSpPr>
            <p:cNvPr id="412721" name="Rectangle 49"/>
            <p:cNvSpPr>
              <a:spLocks noChangeArrowheads="1"/>
            </p:cNvSpPr>
            <p:nvPr/>
          </p:nvSpPr>
          <p:spPr bwMode="auto">
            <a:xfrm>
              <a:off x="4558" y="3083"/>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22" name="AutoShape 50"/>
            <p:cNvSpPr>
              <a:spLocks noChangeArrowheads="1"/>
            </p:cNvSpPr>
            <p:nvPr/>
          </p:nvSpPr>
          <p:spPr bwMode="auto">
            <a:xfrm>
              <a:off x="567" y="1117"/>
              <a:ext cx="1206" cy="331"/>
            </a:xfrm>
            <a:prstGeom prst="homePlate">
              <a:avLst>
                <a:gd name="adj" fmla="val 55125"/>
              </a:avLst>
            </a:prstGeom>
            <a:solidFill>
              <a:srgbClr val="996600"/>
            </a:solidFill>
            <a:ln w="9525" algn="ctr">
              <a:noFill/>
              <a:miter lim="800000"/>
              <a:headEnd/>
              <a:tailEnd/>
            </a:ln>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ජීවත් වීමේ අයිතිය</a:t>
              </a:r>
              <a:endParaRPr lang="en-ZA" sz="1800" b="1" dirty="0">
                <a:solidFill>
                  <a:schemeClr val="bg1"/>
                </a:solidFill>
                <a:latin typeface="Iskoola Pota" pitchFamily="34" charset="0"/>
                <a:cs typeface="Iskoola Pota" pitchFamily="34" charset="0"/>
              </a:endParaRPr>
            </a:p>
          </p:txBody>
        </p:sp>
        <p:sp>
          <p:nvSpPr>
            <p:cNvPr id="412723" name="Rectangle 51"/>
            <p:cNvSpPr>
              <a:spLocks noChangeArrowheads="1"/>
            </p:cNvSpPr>
            <p:nvPr/>
          </p:nvSpPr>
          <p:spPr bwMode="auto">
            <a:xfrm>
              <a:off x="2018" y="1027"/>
              <a:ext cx="393" cy="480"/>
            </a:xfrm>
            <a:prstGeom prst="rect">
              <a:avLst/>
            </a:prstGeom>
            <a:noFill/>
            <a:ln w="9525" algn="ctr">
              <a:noFill/>
              <a:miter lim="800000"/>
              <a:headEnd/>
              <a:tailEnd/>
            </a:ln>
            <a:effectLst/>
          </p:spPr>
          <p:txBody>
            <a:bodyPr>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sp>
          <p:nvSpPr>
            <p:cNvPr id="412724" name="AutoShape 52"/>
            <p:cNvSpPr>
              <a:spLocks noChangeArrowheads="1"/>
            </p:cNvSpPr>
            <p:nvPr/>
          </p:nvSpPr>
          <p:spPr bwMode="auto">
            <a:xfrm>
              <a:off x="3152" y="1116"/>
              <a:ext cx="1206" cy="331"/>
            </a:xfrm>
            <a:prstGeom prst="homePlate">
              <a:avLst>
                <a:gd name="adj" fmla="val 55125"/>
              </a:avLst>
            </a:prstGeom>
            <a:solidFill>
              <a:srgbClr val="008080"/>
            </a:solidFill>
            <a:ln w="9525" algn="ctr">
              <a:noFill/>
              <a:miter lim="800000"/>
              <a:headEnd/>
              <a:tailEnd/>
            </a:ln>
            <a:effectLst/>
          </p:spPr>
          <p:txBody>
            <a:bodyPr wrap="none" anchor="ctr"/>
            <a:lstStyle/>
            <a:p>
              <a:pPr algn="ctr" eaLnBrk="0" hangingPunct="0"/>
              <a:r>
                <a:rPr lang="si-LK" b="1" dirty="0" smtClean="0">
                  <a:solidFill>
                    <a:schemeClr val="bg1"/>
                  </a:solidFill>
                  <a:latin typeface="Iskoola Pota" pitchFamily="34" charset="0"/>
                  <a:cs typeface="Iskoola Pota" pitchFamily="34" charset="0"/>
                </a:rPr>
                <a:t>අධ්‍යාපනය</a:t>
              </a:r>
              <a:endParaRPr lang="en-ZA" b="1" dirty="0">
                <a:solidFill>
                  <a:schemeClr val="bg1"/>
                </a:solidFill>
                <a:latin typeface="Iskoola Pota" pitchFamily="34" charset="0"/>
                <a:cs typeface="Iskoola Pota" pitchFamily="34" charset="0"/>
              </a:endParaRPr>
            </a:p>
          </p:txBody>
        </p:sp>
        <p:sp>
          <p:nvSpPr>
            <p:cNvPr id="412725" name="Rectangle 53"/>
            <p:cNvSpPr>
              <a:spLocks noChangeArrowheads="1"/>
            </p:cNvSpPr>
            <p:nvPr/>
          </p:nvSpPr>
          <p:spPr bwMode="auto">
            <a:xfrm>
              <a:off x="4558" y="1026"/>
              <a:ext cx="393" cy="480"/>
            </a:xfrm>
            <a:prstGeom prst="rect">
              <a:avLst/>
            </a:prstGeom>
            <a:noFill/>
            <a:ln w="9525" algn="ctr">
              <a:noFill/>
              <a:miter lim="800000"/>
              <a:headEnd/>
              <a:tailEnd/>
            </a:ln>
            <a:effectLst/>
          </p:spPr>
          <p:txBody>
            <a:bodyPr wrap="none">
              <a:spAutoFit/>
            </a:bodyPr>
            <a:lstStyle/>
            <a:p>
              <a:pPr>
                <a:buFont typeface="Arial" charset="0"/>
                <a:buNone/>
              </a:pPr>
              <a:r>
                <a:rPr lang="en-US" sz="4400" b="1">
                  <a:solidFill>
                    <a:srgbClr val="990000"/>
                  </a:solidFill>
                  <a:effectLst>
                    <a:outerShdw blurRad="38100" dist="38100" dir="2700000" algn="tl">
                      <a:srgbClr val="C0C0C0"/>
                    </a:outerShdw>
                  </a:effectLst>
                  <a:latin typeface="Arial" charset="0"/>
                  <a:sym typeface="Wingdings" pitchFamily="2" charset="2"/>
                </a:rPr>
                <a:t></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412702"/>
                                        </p:tgtEl>
                                        <p:attrNameLst>
                                          <p:attrName>style.visibility</p:attrName>
                                        </p:attrNameLst>
                                      </p:cBhvr>
                                      <p:to>
                                        <p:strVal val="visible"/>
                                      </p:to>
                                    </p:set>
                                    <p:animEffect transition="in" filter="slide(fromLeft)">
                                      <p:cBhvr>
                                        <p:cTn id="7" dur="500"/>
                                        <p:tgtEl>
                                          <p:spTgt spid="412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si-LK" sz="3200" dirty="0" smtClean="0">
                <a:solidFill>
                  <a:schemeClr val="accent2"/>
                </a:solidFill>
                <a:latin typeface="Iskoola Pota" pitchFamily="34" charset="0"/>
                <a:cs typeface="Iskoola Pota" pitchFamily="34" charset="0"/>
              </a:rPr>
              <a:t>ඔබට සාදරයෙන් ආරාධනා කරමු</a:t>
            </a:r>
            <a:r>
              <a:rPr lang="en-US" dirty="0" smtClean="0">
                <a:solidFill>
                  <a:schemeClr val="accent2"/>
                </a:solidFill>
              </a:rPr>
              <a:t>!</a:t>
            </a:r>
            <a:r>
              <a:rPr lang="en-US" dirty="0" smtClean="0"/>
              <a:t> </a:t>
            </a:r>
            <a:endParaRPr lang="en-US" dirty="0"/>
          </a:p>
        </p:txBody>
      </p:sp>
      <p:sp>
        <p:nvSpPr>
          <p:cNvPr id="375811" name="Rectangle 3"/>
          <p:cNvSpPr>
            <a:spLocks noGrp="1" noChangeArrowheads="1"/>
          </p:cNvSpPr>
          <p:nvPr>
            <p:ph type="body" idx="1"/>
          </p:nvPr>
        </p:nvSpPr>
        <p:spPr>
          <a:xfrm>
            <a:off x="3059113" y="1652588"/>
            <a:ext cx="5903912" cy="4406900"/>
          </a:xfrm>
        </p:spPr>
        <p:txBody>
          <a:bodyPr/>
          <a:lstStyle/>
          <a:p>
            <a:pPr>
              <a:buFontTx/>
              <a:buNone/>
            </a:pPr>
            <a:r>
              <a:rPr lang="en-US" dirty="0">
                <a:solidFill>
                  <a:srgbClr val="5F5F5F"/>
                </a:solidFill>
              </a:rPr>
              <a:t>	</a:t>
            </a:r>
            <a:r>
              <a:rPr lang="si-LK" dirty="0" smtClean="0">
                <a:solidFill>
                  <a:schemeClr val="tx2">
                    <a:lumMod val="65000"/>
                    <a:lumOff val="35000"/>
                  </a:schemeClr>
                </a:solidFill>
                <a:latin typeface="Iskoola Pota" pitchFamily="34" charset="0"/>
                <a:cs typeface="Iskoola Pota" pitchFamily="34" charset="0"/>
              </a:rPr>
              <a:t>අල්ලාහ්ගේ ශ්‍රේෂ්ඨතම සංදේශකවරයාගේ  ඇතැම් අවස්ථාවන් දෙස බලා ඒවායින් ප්‍රයෝජන ලබන්නට මෙය සහාය වනු ඇත.</a:t>
            </a:r>
            <a:r>
              <a:rPr lang="en-US" i="1" dirty="0" smtClean="0">
                <a:solidFill>
                  <a:schemeClr val="tx2">
                    <a:lumMod val="65000"/>
                    <a:lumOff val="35000"/>
                  </a:schemeClr>
                </a:solidFill>
                <a:latin typeface="Iskoola Pota" pitchFamily="34" charset="0"/>
                <a:cs typeface="Iskoola Pota" pitchFamily="34" charset="0"/>
              </a:rPr>
              <a:t> </a:t>
            </a:r>
          </a:p>
          <a:p>
            <a:pPr lvl="1">
              <a:buFont typeface="Webdings" pitchFamily="18" charset="2"/>
              <a:buChar char="4"/>
            </a:pPr>
            <a:r>
              <a:rPr lang="si-LK" b="1" i="1" dirty="0" smtClean="0">
                <a:solidFill>
                  <a:srgbClr val="5F5F5F"/>
                </a:solidFill>
                <a:latin typeface="Iskoola Pota" pitchFamily="34" charset="0"/>
                <a:cs typeface="Iskoola Pota" pitchFamily="34" charset="0"/>
              </a:rPr>
              <a:t>ආකෘතියක් වන පෞද්ගලි</a:t>
            </a:r>
            <a:r>
              <a:rPr lang="si-LK" b="1" i="1" dirty="0" smtClean="0">
                <a:solidFill>
                  <a:srgbClr val="5F5F5F"/>
                </a:solidFill>
                <a:latin typeface="Iskoola Pota" pitchFamily="34" charset="0"/>
                <a:cs typeface="Iskoola Pota" pitchFamily="34" charset="0"/>
              </a:rPr>
              <a:t>කත්ව;</a:t>
            </a:r>
            <a:endParaRPr lang="en-US" b="1" i="1" dirty="0" smtClean="0">
              <a:solidFill>
                <a:srgbClr val="5F5F5F"/>
              </a:solidFill>
              <a:latin typeface="Iskoola Pota" pitchFamily="34" charset="0"/>
              <a:cs typeface="Iskoola Pota" pitchFamily="34" charset="0"/>
            </a:endParaRPr>
          </a:p>
          <a:p>
            <a:pPr lvl="1">
              <a:buFont typeface="Webdings" pitchFamily="18" charset="2"/>
              <a:buChar char="4"/>
            </a:pPr>
            <a:r>
              <a:rPr lang="si-LK" b="1" i="1" dirty="0" smtClean="0">
                <a:solidFill>
                  <a:srgbClr val="5F5F5F"/>
                </a:solidFill>
                <a:latin typeface="Iskoola Pota" pitchFamily="34" charset="0"/>
                <a:cs typeface="Iskoola Pota" pitchFamily="34" charset="0"/>
              </a:rPr>
              <a:t>ප්‍රායෝගික අනුශාසන</a:t>
            </a:r>
            <a:r>
              <a:rPr lang="si-LK" b="1" i="1" dirty="0" smtClean="0">
                <a:solidFill>
                  <a:srgbClr val="5F5F5F"/>
                </a:solidFill>
                <a:latin typeface="Iskoola Pota" pitchFamily="34" charset="0"/>
                <a:cs typeface="Iskoola Pota" pitchFamily="34" charset="0"/>
              </a:rPr>
              <a:t>ා;</a:t>
            </a:r>
            <a:endParaRPr lang="en-US" b="1" i="1" dirty="0">
              <a:solidFill>
                <a:srgbClr val="5F5F5F"/>
              </a:solidFill>
              <a:latin typeface="Iskoola Pota" pitchFamily="34" charset="0"/>
              <a:cs typeface="Iskoola Pota" pitchFamily="34" charset="0"/>
            </a:endParaRPr>
          </a:p>
          <a:p>
            <a:pPr lvl="1">
              <a:buFont typeface="Webdings" pitchFamily="18" charset="2"/>
              <a:buChar char="4"/>
            </a:pPr>
            <a:r>
              <a:rPr lang="si-LK" b="1" i="1" dirty="0" smtClean="0">
                <a:solidFill>
                  <a:srgbClr val="5F5F5F"/>
                </a:solidFill>
                <a:latin typeface="Iskoola Pota" pitchFamily="34" charset="0"/>
                <a:cs typeface="Iskoola Pota" pitchFamily="34" charset="0"/>
              </a:rPr>
              <a:t>ආදර්ශමත් ජීවි</a:t>
            </a:r>
            <a:r>
              <a:rPr lang="si-LK" b="1" i="1" dirty="0" smtClean="0">
                <a:solidFill>
                  <a:srgbClr val="5F5F5F"/>
                </a:solidFill>
                <a:latin typeface="Iskoola Pota" pitchFamily="34" charset="0"/>
                <a:cs typeface="Iskoola Pota" pitchFamily="34" charset="0"/>
              </a:rPr>
              <a:t>තය;</a:t>
            </a:r>
            <a:endParaRPr lang="si-LK" b="1" i="1" dirty="0" smtClean="0">
              <a:solidFill>
                <a:srgbClr val="5F5F5F"/>
              </a:solidFill>
              <a:latin typeface="Iskoola Pota" pitchFamily="34" charset="0"/>
              <a:cs typeface="Iskoola Pota" pitchFamily="34" charset="0"/>
            </a:endParaRPr>
          </a:p>
          <a:p>
            <a:pPr lvl="1">
              <a:buFont typeface="Webdings" pitchFamily="18" charset="2"/>
              <a:buChar char="4"/>
            </a:pPr>
            <a:r>
              <a:rPr lang="si-LK" b="1" i="1" dirty="0" smtClean="0">
                <a:solidFill>
                  <a:srgbClr val="FF0000"/>
                </a:solidFill>
                <a:latin typeface="Iskoola Pota" pitchFamily="34" charset="0"/>
                <a:cs typeface="Iskoola Pota" pitchFamily="34" charset="0"/>
              </a:rPr>
              <a:t>ඔබට සාමය,</a:t>
            </a:r>
            <a:r>
              <a:rPr lang="en-US" b="1" i="1" dirty="0" smtClean="0">
                <a:solidFill>
                  <a:srgbClr val="FF0000"/>
                </a:solidFill>
                <a:latin typeface="Iskoola Pota" pitchFamily="34" charset="0"/>
                <a:cs typeface="Iskoola Pota" pitchFamily="34" charset="0"/>
              </a:rPr>
              <a:t> </a:t>
            </a:r>
            <a:r>
              <a:rPr lang="si-LK" b="1" i="1" dirty="0" smtClean="0">
                <a:solidFill>
                  <a:srgbClr val="FF0000"/>
                </a:solidFill>
                <a:latin typeface="Iskoola Pota" pitchFamily="34" charset="0"/>
                <a:cs typeface="Iskoola Pota" pitchFamily="34" charset="0"/>
              </a:rPr>
              <a:t>ජය </a:t>
            </a:r>
            <a:r>
              <a:rPr lang="si-LK" b="1" i="1" dirty="0" smtClean="0">
                <a:solidFill>
                  <a:srgbClr val="5F5F5F"/>
                </a:solidFill>
                <a:latin typeface="Iskoola Pota" pitchFamily="34" charset="0"/>
                <a:cs typeface="Iskoola Pota" pitchFamily="34" charset="0"/>
              </a:rPr>
              <a:t>සහ</a:t>
            </a:r>
            <a:r>
              <a:rPr lang="en-US" b="1" i="1" dirty="0" smtClean="0">
                <a:solidFill>
                  <a:srgbClr val="5F5F5F"/>
                </a:solidFill>
                <a:latin typeface="Iskoola Pota" pitchFamily="34" charset="0"/>
                <a:cs typeface="Iskoola Pota" pitchFamily="34" charset="0"/>
              </a:rPr>
              <a:t> </a:t>
            </a:r>
            <a:r>
              <a:rPr lang="si-LK" b="1" i="1" dirty="0" smtClean="0">
                <a:solidFill>
                  <a:srgbClr val="FF0000"/>
                </a:solidFill>
                <a:latin typeface="Iskoola Pota" pitchFamily="34" charset="0"/>
                <a:cs typeface="Iskoola Pota" pitchFamily="34" charset="0"/>
              </a:rPr>
              <a:t>වි</a:t>
            </a:r>
            <a:r>
              <a:rPr lang="si-LK" b="1" i="1" dirty="0" smtClean="0">
                <a:solidFill>
                  <a:srgbClr val="CC3300"/>
                </a:solidFill>
                <a:latin typeface="Iskoola Pota" pitchFamily="34" charset="0"/>
                <a:cs typeface="Iskoola Pota" pitchFamily="34" charset="0"/>
              </a:rPr>
              <a:t>මුක්තිය </a:t>
            </a:r>
            <a:r>
              <a:rPr lang="si-LK" b="1" i="1" dirty="0" smtClean="0">
                <a:solidFill>
                  <a:schemeClr val="tx2">
                    <a:lumMod val="65000"/>
                    <a:lumOff val="35000"/>
                  </a:schemeClr>
                </a:solidFill>
                <a:latin typeface="Iskoola Pota" pitchFamily="34" charset="0"/>
                <a:cs typeface="Iskoola Pota" pitchFamily="34" charset="0"/>
              </a:rPr>
              <a:t>ගෙන දෙන්නට </a:t>
            </a:r>
            <a:r>
              <a:rPr lang="si-LK" b="1" i="1" dirty="0" smtClean="0">
                <a:solidFill>
                  <a:srgbClr val="CC3300"/>
                </a:solidFill>
                <a:latin typeface="Iskoola Pota" pitchFamily="34" charset="0"/>
                <a:cs typeface="Iskoola Pota" pitchFamily="34" charset="0"/>
              </a:rPr>
              <a:t>100% </a:t>
            </a:r>
            <a:r>
              <a:rPr lang="si-LK" b="1" i="1" dirty="0" smtClean="0">
                <a:solidFill>
                  <a:srgbClr val="5F5F5F"/>
                </a:solidFill>
                <a:latin typeface="Iskoola Pota" pitchFamily="34" charset="0"/>
                <a:cs typeface="Iskoola Pota" pitchFamily="34" charset="0"/>
              </a:rPr>
              <a:t>ප්‍රත්‍යක්</a:t>
            </a:r>
            <a:r>
              <a:rPr lang="si-LK" b="1" i="1" dirty="0" smtClean="0">
                <a:solidFill>
                  <a:srgbClr val="5F5F5F"/>
                </a:solidFill>
                <a:latin typeface="Iskoola Pota" pitchFamily="34" charset="0"/>
                <a:cs typeface="Iskoola Pota" pitchFamily="34" charset="0"/>
              </a:rPr>
              <a:t>ෂ ව</a:t>
            </a:r>
            <a:r>
              <a:rPr lang="si-LK" b="1" i="1" dirty="0" smtClean="0">
                <a:solidFill>
                  <a:srgbClr val="5F5F5F"/>
                </a:solidFill>
                <a:latin typeface="Iskoola Pota" pitchFamily="34" charset="0"/>
                <a:cs typeface="Iskoola Pota" pitchFamily="34" charset="0"/>
              </a:rPr>
              <a:t>ූ සංකේත මාලාව.</a:t>
            </a:r>
            <a:endParaRPr lang="en-US" b="1" i="1" dirty="0">
              <a:solidFill>
                <a:srgbClr val="CC3300"/>
              </a:solidFill>
              <a:latin typeface="Iskoola Pota" pitchFamily="34" charset="0"/>
              <a:cs typeface="Iskoola Pota" pitchFamily="34" charset="0"/>
            </a:endParaRPr>
          </a:p>
          <a:p>
            <a:pPr>
              <a:buFontTx/>
              <a:buNone/>
            </a:pPr>
            <a:endParaRPr lang="en-US" b="1" i="1" dirty="0">
              <a:solidFill>
                <a:srgbClr val="5F5F5F"/>
              </a:solidFill>
            </a:endParaRPr>
          </a:p>
        </p:txBody>
      </p:sp>
      <p:sp>
        <p:nvSpPr>
          <p:cNvPr id="375812" name="Rectangle 4"/>
          <p:cNvSpPr>
            <a:spLocks noChangeArrowheads="1"/>
          </p:cNvSpPr>
          <p:nvPr/>
        </p:nvSpPr>
        <p:spPr bwMode="auto">
          <a:xfrm>
            <a:off x="6372225" y="5589588"/>
            <a:ext cx="2520950" cy="609600"/>
          </a:xfrm>
          <a:prstGeom prst="rect">
            <a:avLst/>
          </a:prstGeom>
          <a:solidFill>
            <a:srgbClr val="6699FF"/>
          </a:solidFill>
          <a:ln w="9525" algn="ctr">
            <a:solidFill>
              <a:schemeClr val="tx1"/>
            </a:solidFill>
            <a:miter lim="800000"/>
            <a:headEnd/>
            <a:tailEnd/>
          </a:ln>
          <a:effectLst>
            <a:outerShdw dist="35921" dir="2700000" algn="ctr" rotWithShape="0">
              <a:schemeClr val="tx1"/>
            </a:outerShdw>
          </a:effectLst>
        </p:spPr>
        <p:txBody>
          <a:bodyPr wrap="none" anchor="ctr"/>
          <a:lstStyle/>
          <a:p>
            <a:pPr algn="ctr"/>
            <a:r>
              <a:rPr lang="si-LK" b="1" dirty="0" smtClean="0">
                <a:solidFill>
                  <a:schemeClr val="bg1"/>
                </a:solidFill>
                <a:latin typeface="Iskoola Pota" pitchFamily="34" charset="0"/>
                <a:cs typeface="Iskoola Pota" pitchFamily="34" charset="0"/>
              </a:rPr>
              <a:t>තවත් කියවන්න</a:t>
            </a:r>
            <a:r>
              <a:rPr lang="en-US" sz="1400" b="1" dirty="0" smtClean="0">
                <a:solidFill>
                  <a:schemeClr val="bg1"/>
                </a:solidFill>
                <a:latin typeface="Arial" charset="0"/>
              </a:rPr>
              <a:t>…</a:t>
            </a:r>
            <a:endParaRPr lang="en-US" sz="1400" b="1" dirty="0">
              <a:solidFill>
                <a:schemeClr val="bg1"/>
              </a:solidFill>
              <a:latin typeface="Arial" charset="0"/>
            </a:endParaRPr>
          </a:p>
        </p:txBody>
      </p:sp>
      <p:sp>
        <p:nvSpPr>
          <p:cNvPr id="375813" name="Oval 5"/>
          <p:cNvSpPr>
            <a:spLocks noChangeArrowheads="1"/>
          </p:cNvSpPr>
          <p:nvPr/>
        </p:nvSpPr>
        <p:spPr bwMode="auto">
          <a:xfrm>
            <a:off x="468313" y="2420938"/>
            <a:ext cx="1798637" cy="1728787"/>
          </a:xfrm>
          <a:prstGeom prst="ellipse">
            <a:avLst/>
          </a:prstGeom>
          <a:solidFill>
            <a:srgbClr val="6699FF"/>
          </a:solidFill>
          <a:ln w="9525">
            <a:solidFill>
              <a:schemeClr val="tx1"/>
            </a:solidFill>
            <a:round/>
            <a:headEnd/>
            <a:tailEnd/>
          </a:ln>
          <a:effectLst>
            <a:outerShdw dist="35921" dir="2700000" algn="ctr" rotWithShape="0">
              <a:schemeClr val="tx1"/>
            </a:outerShdw>
          </a:effectLst>
        </p:spPr>
        <p:txBody>
          <a:bodyPr wrap="none" anchor="ctr"/>
          <a:lstStyle/>
          <a:p>
            <a:pPr algn="ctr"/>
            <a:r>
              <a:rPr lang="si-LK" b="1" dirty="0" smtClean="0">
                <a:solidFill>
                  <a:schemeClr val="bg1"/>
                </a:solidFill>
                <a:latin typeface="Iskoola Pota" pitchFamily="34" charset="0"/>
                <a:cs typeface="Iskoola Pota" pitchFamily="34" charset="0"/>
              </a:rPr>
              <a:t>අරමුණ</a:t>
            </a:r>
            <a:endParaRPr lang="en-ZA" b="1" dirty="0">
              <a:solidFill>
                <a:schemeClr val="bg1"/>
              </a:solidFill>
              <a:latin typeface="Iskoola Pota" pitchFamily="34" charset="0"/>
              <a:cs typeface="Iskoola Pota" pitchFamily="34" charset="0"/>
            </a:endParaRPr>
          </a:p>
        </p:txBody>
      </p:sp>
      <p:sp>
        <p:nvSpPr>
          <p:cNvPr id="375814" name="AutoShape 6"/>
          <p:cNvSpPr>
            <a:spLocks noChangeArrowheads="1"/>
          </p:cNvSpPr>
          <p:nvPr/>
        </p:nvSpPr>
        <p:spPr bwMode="auto">
          <a:xfrm rot="5400000">
            <a:off x="2281238" y="3270250"/>
            <a:ext cx="1276350" cy="152400"/>
          </a:xfrm>
          <a:prstGeom prst="triangle">
            <a:avLst>
              <a:gd name="adj" fmla="val 50000"/>
            </a:avLst>
          </a:prstGeom>
          <a:solidFill>
            <a:schemeClr val="bg2"/>
          </a:solidFill>
          <a:ln w="9525">
            <a:solidFill>
              <a:schemeClr val="tx1"/>
            </a:solidFill>
            <a:miter lim="800000"/>
            <a:headEnd/>
            <a:tailEnd/>
          </a:ln>
          <a:effectLst/>
        </p:spPr>
        <p:txBody>
          <a:bodyPr wrap="none" lIns="45720" rIns="45720" anchor="ctr"/>
          <a:lstStyle/>
          <a:p>
            <a:endParaRPr 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5812"/>
                                        </p:tgtEl>
                                        <p:attrNameLst>
                                          <p:attrName>style.visibility</p:attrName>
                                        </p:attrNameLst>
                                      </p:cBhvr>
                                      <p:to>
                                        <p:strVal val="visible"/>
                                      </p:to>
                                    </p:set>
                                    <p:anim calcmode="lin" valueType="num">
                                      <p:cBhvr additive="base">
                                        <p:cTn id="7" dur="500" fill="hold"/>
                                        <p:tgtEl>
                                          <p:spTgt spid="375812"/>
                                        </p:tgtEl>
                                        <p:attrNameLst>
                                          <p:attrName>ppt_x</p:attrName>
                                        </p:attrNameLst>
                                      </p:cBhvr>
                                      <p:tavLst>
                                        <p:tav tm="0">
                                          <p:val>
                                            <p:strVal val="#ppt_x"/>
                                          </p:val>
                                        </p:tav>
                                        <p:tav tm="100000">
                                          <p:val>
                                            <p:strVal val="#ppt_x"/>
                                          </p:val>
                                        </p:tav>
                                      </p:tavLst>
                                    </p:anim>
                                    <p:anim calcmode="lin" valueType="num">
                                      <p:cBhvr additive="base">
                                        <p:cTn id="8" dur="500" fill="hold"/>
                                        <p:tgtEl>
                                          <p:spTgt spid="3758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58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pPr>
              <a:spcBef>
                <a:spcPct val="20000"/>
              </a:spcBef>
              <a:spcAft>
                <a:spcPct val="20000"/>
              </a:spcAft>
            </a:pPr>
            <a:r>
              <a:rPr lang="si-LK" sz="2800" dirty="0" smtClean="0">
                <a:solidFill>
                  <a:schemeClr val="accent2"/>
                </a:solidFill>
                <a:latin typeface="Iskoola Pota" pitchFamily="34" charset="0"/>
              </a:rPr>
              <a:t>පිරිමින්ට නිවේදනය</a:t>
            </a:r>
            <a:r>
              <a:rPr lang="en-US" sz="2800" dirty="0" smtClean="0">
                <a:solidFill>
                  <a:schemeClr val="accent2"/>
                </a:solidFill>
                <a:latin typeface="Iskoola Pota" pitchFamily="34" charset="0"/>
              </a:rPr>
              <a:t>: </a:t>
            </a:r>
            <a:r>
              <a:rPr lang="si-LK" sz="2800" dirty="0" smtClean="0">
                <a:solidFill>
                  <a:schemeClr val="accent2"/>
                </a:solidFill>
                <a:latin typeface="Iskoola Pota" pitchFamily="34" charset="0"/>
              </a:rPr>
              <a:t>සහෝදරවරුනි!</a:t>
            </a:r>
            <a:endParaRPr lang="en-US" sz="2800" dirty="0">
              <a:solidFill>
                <a:schemeClr val="accent2"/>
              </a:solidFill>
              <a:latin typeface="Iskoola Pota" pitchFamily="34" charset="0"/>
            </a:endParaRPr>
          </a:p>
        </p:txBody>
      </p:sp>
      <p:sp>
        <p:nvSpPr>
          <p:cNvPr id="391171" name="Rectangle 3"/>
          <p:cNvSpPr>
            <a:spLocks noGrp="1" noChangeArrowheads="1"/>
          </p:cNvSpPr>
          <p:nvPr>
            <p:ph type="body" idx="1"/>
          </p:nvPr>
        </p:nvSpPr>
        <p:spPr>
          <a:xfrm>
            <a:off x="177800" y="1652588"/>
            <a:ext cx="7680348" cy="4133866"/>
          </a:xfrm>
        </p:spPr>
        <p:txBody>
          <a:bodyPr/>
          <a:lstStyle/>
          <a:p>
            <a:pPr>
              <a:lnSpc>
                <a:spcPct val="100000"/>
              </a:lnSpc>
              <a:buFont typeface="Wingdings" pitchFamily="2" charset="2"/>
              <a:buChar char="Ü"/>
            </a:pPr>
            <a:r>
              <a:rPr lang="si-LK" sz="2000" dirty="0" smtClean="0">
                <a:solidFill>
                  <a:schemeClr val="tx1"/>
                </a:solidFill>
                <a:latin typeface="Iskoola Pota" pitchFamily="34" charset="0"/>
                <a:cs typeface="Iskoola Pota" pitchFamily="34" charset="0"/>
              </a:rPr>
              <a:t>ඔබේ කාන්තාවන් කෙරෙහි ඔබට ඇතැම් අයිතීන් තිබෙන බව සැබෑය. එහෙත් ඔවුන්ටද ඔබ කෙරෙහි ඇතැම් අයිතිවාසිකම් ඇත.</a:t>
            </a:r>
            <a:r>
              <a:rPr lang="en-US" sz="2000" dirty="0" smtClean="0">
                <a:solidFill>
                  <a:schemeClr val="tx1"/>
                </a:solidFill>
                <a:latin typeface="Iskoola Pota" pitchFamily="34" charset="0"/>
                <a:cs typeface="Iskoola Pota" pitchFamily="34" charset="0"/>
              </a:rPr>
              <a:t> </a:t>
            </a:r>
            <a:endParaRPr lang="en-US" sz="2000" dirty="0">
              <a:solidFill>
                <a:schemeClr val="tx1"/>
              </a:solidFill>
              <a:latin typeface="Iskoola Pota" pitchFamily="34" charset="0"/>
              <a:cs typeface="Iskoola Pota" pitchFamily="34" charset="0"/>
            </a:endParaRPr>
          </a:p>
          <a:p>
            <a:pPr>
              <a:buFont typeface="Wingdings" pitchFamily="2" charset="2"/>
              <a:buChar char="Ü"/>
            </a:pPr>
            <a:r>
              <a:rPr lang="si-LK" sz="2000" dirty="0" smtClean="0">
                <a:solidFill>
                  <a:schemeClr val="tx1"/>
                </a:solidFill>
                <a:latin typeface="Iskoola Pota" pitchFamily="34" charset="0"/>
                <a:cs typeface="Iskoola Pota" pitchFamily="34" charset="0"/>
              </a:rPr>
              <a:t>ඔබේ බිරියන් ලෙස ඔවුන්ව ගත්තේ අල්ලාහ්ගේ භාරය සහ අල්ලාහ්ගේ අනුමැතියෙන් බව මතකයේ තබා ගන්න. ඔබේ අයිතීන් ඔවුන් රැක ගත්තේ නම්, ආහාර සහ ඇඳුම් පැලඳුම් කැරුණිකව ලැබීමේ අයිතිය ඔවුන් සතුය.</a:t>
            </a:r>
            <a:endParaRPr lang="en-US" sz="2000" dirty="0">
              <a:solidFill>
                <a:schemeClr val="tx1"/>
              </a:solidFill>
              <a:latin typeface="Iskoola Pota" pitchFamily="34" charset="0"/>
              <a:cs typeface="Iskoola Pota" pitchFamily="34" charset="0"/>
            </a:endParaRPr>
          </a:p>
          <a:p>
            <a:pPr>
              <a:buFont typeface="Wingdings" pitchFamily="2" charset="2"/>
              <a:buChar char="Ü"/>
            </a:pPr>
            <a:r>
              <a:rPr lang="si-LK" sz="2000" dirty="0" smtClean="0">
                <a:solidFill>
                  <a:schemeClr val="tx1"/>
                </a:solidFill>
                <a:latin typeface="Iskoola Pota" pitchFamily="34" charset="0"/>
                <a:cs typeface="Iskoola Pota" pitchFamily="34" charset="0"/>
              </a:rPr>
              <a:t>ඔබේ කාන්තාවන්ට කාරුණිකව සැලකිලි දක්වන්න, මන්ද ඔවුන් ඔබේ සහකාරියන් සහ කැප වූ සහායිකාවන් වන නිසාය.</a:t>
            </a:r>
            <a:endParaRPr lang="en-US" sz="2000" dirty="0">
              <a:solidFill>
                <a:schemeClr val="tx1"/>
              </a:solidFill>
              <a:latin typeface="Iskoola Pota" pitchFamily="34" charset="0"/>
              <a:cs typeface="Iskoola Pota" pitchFamily="34" charset="0"/>
            </a:endParaRPr>
          </a:p>
          <a:p>
            <a:pPr>
              <a:buFont typeface="Wingdings" pitchFamily="2" charset="2"/>
              <a:buChar char="Ü"/>
            </a:pPr>
            <a:r>
              <a:rPr lang="si-LK" sz="2000" dirty="0" smtClean="0">
                <a:solidFill>
                  <a:schemeClr val="tx1"/>
                </a:solidFill>
                <a:latin typeface="Iskoola Pota" pitchFamily="34" charset="0"/>
                <a:cs typeface="Iskoola Pota" pitchFamily="34" charset="0"/>
              </a:rPr>
              <a:t>ඔවුන් (බිරියන්) ඔබ අනුමත නොකරන කිසිවෙක් සමඟ මිත්‍රත්වය නොපැවැත</a:t>
            </a:r>
            <a:r>
              <a:rPr lang="si-LK" sz="2000" dirty="0" smtClean="0">
                <a:solidFill>
                  <a:schemeClr val="tx1"/>
                </a:solidFill>
                <a:latin typeface="Iskoola Pota" pitchFamily="34" charset="0"/>
                <a:cs typeface="Iskoola Pota" pitchFamily="34" charset="0"/>
              </a:rPr>
              <a:t>්ව</a:t>
            </a:r>
            <a:r>
              <a:rPr lang="si-LK" sz="2000" dirty="0" smtClean="0">
                <a:solidFill>
                  <a:schemeClr val="tx1"/>
                </a:solidFill>
                <a:latin typeface="Iskoola Pota" pitchFamily="34" charset="0"/>
                <a:cs typeface="Iskoola Pota" pitchFamily="34" charset="0"/>
              </a:rPr>
              <a:t>ීම ඔබට හිමි අයිතියකි. එසමඟ කිසි විටක ඔවුන් දුරාචාරයේ යෙදීම තහනම්ය.</a:t>
            </a:r>
            <a:endParaRPr lang="en-US" sz="1800" dirty="0">
              <a:solidFill>
                <a:schemeClr val="tx1"/>
              </a:solidFill>
            </a:endParaRPr>
          </a:p>
        </p:txBody>
      </p:sp>
    </p:spTree>
  </p:cSld>
  <p:clrMapOvr>
    <a:masterClrMapping/>
  </p:clrMapOvr>
  <p:transition>
    <p:rand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p:txBody>
          <a:bodyPr/>
          <a:lstStyle/>
          <a:p>
            <a:r>
              <a:rPr lang="si-LK" sz="2800" dirty="0" smtClean="0">
                <a:solidFill>
                  <a:schemeClr val="accent2"/>
                </a:solidFill>
                <a:latin typeface="Iskoola Pota" pitchFamily="34" charset="0"/>
                <a:cs typeface="Iskoola Pota" pitchFamily="34" charset="0"/>
              </a:rPr>
              <a:t>ඉස්ලාමයට නවක පැමිණියන්ගේ නිවේදනය</a:t>
            </a:r>
            <a:endParaRPr lang="en-US" sz="2800" dirty="0">
              <a:solidFill>
                <a:schemeClr val="accent2"/>
              </a:solidFill>
              <a:latin typeface="Iskoola Pota" pitchFamily="34" charset="0"/>
              <a:cs typeface="Iskoola Pota" pitchFamily="34" charset="0"/>
            </a:endParaRPr>
          </a:p>
        </p:txBody>
      </p:sp>
      <p:grpSp>
        <p:nvGrpSpPr>
          <p:cNvPr id="421904" name="Group 16"/>
          <p:cNvGrpSpPr>
            <a:grpSpLocks/>
          </p:cNvGrpSpPr>
          <p:nvPr/>
        </p:nvGrpSpPr>
        <p:grpSpPr bwMode="auto">
          <a:xfrm>
            <a:off x="323850" y="1773238"/>
            <a:ext cx="3816350" cy="3786186"/>
            <a:chOff x="204" y="1344"/>
            <a:chExt cx="2404" cy="2385"/>
          </a:xfrm>
        </p:grpSpPr>
        <p:sp>
          <p:nvSpPr>
            <p:cNvPr id="421893" name="Text Box 5"/>
            <p:cNvSpPr txBox="1">
              <a:spLocks noChangeArrowheads="1"/>
            </p:cNvSpPr>
            <p:nvPr/>
          </p:nvSpPr>
          <p:spPr bwMode="auto">
            <a:xfrm>
              <a:off x="340" y="1344"/>
              <a:ext cx="2268" cy="2385"/>
            </a:xfrm>
            <a:prstGeom prst="rect">
              <a:avLst/>
            </a:prstGeom>
            <a:noFill/>
            <a:ln w="9525">
              <a:noFill/>
              <a:miter lim="800000"/>
              <a:headEnd/>
              <a:tailEnd/>
            </a:ln>
            <a:effectLst/>
          </p:spPr>
          <p:txBody>
            <a:bodyPr lIns="45720" rIns="45720">
              <a:spAutoFit/>
            </a:bodyPr>
            <a:lstStyle/>
            <a:p>
              <a:pPr eaLnBrk="0" hangingPunct="0"/>
              <a:r>
                <a:rPr lang="si-LK" b="1" dirty="0" smtClean="0">
                  <a:solidFill>
                    <a:schemeClr val="accent2"/>
                  </a:solidFill>
                  <a:latin typeface="Iskoola Pota" pitchFamily="34" charset="0"/>
                  <a:cs typeface="Iskoola Pota" pitchFamily="34" charset="0"/>
                </a:rPr>
                <a:t>චෙක් පතේ සැමියාගේ අත්සන නොමැතිව  එංගලන්ත කාන්තාවන්ට බැංකු ගිණුමක් විවෘත කිරීමට හැකි වුයේ පසුගිය වසර 20ක් තුළදීය.</a:t>
              </a:r>
              <a:endParaRPr lang="en-US" b="1" dirty="0">
                <a:solidFill>
                  <a:schemeClr val="accent2"/>
                </a:solidFill>
                <a:latin typeface="Iskoola Pota" pitchFamily="34" charset="0"/>
                <a:cs typeface="Iskoola Pota" pitchFamily="34" charset="0"/>
              </a:endParaRPr>
            </a:p>
            <a:p>
              <a:pPr eaLnBrk="0" hangingPunct="0"/>
              <a:endParaRPr lang="si-LK" b="1" dirty="0" smtClean="0">
                <a:solidFill>
                  <a:schemeClr val="accent2"/>
                </a:solidFill>
                <a:latin typeface="Iskoola Pota" pitchFamily="34" charset="0"/>
                <a:cs typeface="Iskoola Pota" pitchFamily="34" charset="0"/>
              </a:endParaRPr>
            </a:p>
            <a:p>
              <a:pPr eaLnBrk="0" hangingPunct="0"/>
              <a:r>
                <a:rPr lang="si-LK" b="1" dirty="0" smtClean="0">
                  <a:solidFill>
                    <a:schemeClr val="accent2"/>
                  </a:solidFill>
                  <a:latin typeface="Iskoola Pota" pitchFamily="34" charset="0"/>
                  <a:cs typeface="Iskoola Pota" pitchFamily="34" charset="0"/>
                </a:rPr>
                <a:t>ඉස්ලාමිය කාන්තාවන්ට මෙම අයිතිය කවදත් තිබුණි. කුර්ආනයේ ඉගැන්වීමට එකඟව සිටියේ නම් සම්පූර්ණ සමානතාව මටද ලැබෙන බව පැහැදිලිය.</a:t>
              </a:r>
              <a:r>
                <a:rPr lang="en-US" b="1" dirty="0" smtClean="0">
                  <a:solidFill>
                    <a:schemeClr val="accent2"/>
                  </a:solidFill>
                  <a:latin typeface="Iskoola Pota" pitchFamily="34" charset="0"/>
                  <a:cs typeface="Iskoola Pota" pitchFamily="34" charset="0"/>
                </a:rPr>
                <a:t> - </a:t>
              </a:r>
              <a:r>
                <a:rPr lang="si-LK" b="1" dirty="0" smtClean="0">
                  <a:solidFill>
                    <a:srgbClr val="FF3300"/>
                  </a:solidFill>
                  <a:latin typeface="Iskoola Pota" pitchFamily="34" charset="0"/>
                  <a:cs typeface="Iskoola Pota" pitchFamily="34" charset="0"/>
                </a:rPr>
                <a:t>ජාන්</a:t>
              </a:r>
              <a:r>
                <a:rPr lang="en-US" b="1" dirty="0" smtClean="0">
                  <a:solidFill>
                    <a:srgbClr val="FF3300"/>
                  </a:solidFill>
                  <a:latin typeface="Iskoola Pota" pitchFamily="34" charset="0"/>
                  <a:cs typeface="Iskoola Pota" pitchFamily="34" charset="0"/>
                </a:rPr>
                <a:t>, </a:t>
              </a:r>
              <a:r>
                <a:rPr lang="si-LK" b="1" dirty="0" smtClean="0">
                  <a:solidFill>
                    <a:srgbClr val="FF3300"/>
                  </a:solidFill>
                  <a:latin typeface="Iskoola Pota" pitchFamily="34" charset="0"/>
                  <a:cs typeface="Iskoola Pota" pitchFamily="34" charset="0"/>
                </a:rPr>
                <a:t>ඉස්ලාමයට පිවිසු බ්‍රිතාන්‍ය ජාතික.</a:t>
              </a:r>
              <a:r>
                <a:rPr lang="en-US" b="1" dirty="0" smtClean="0">
                  <a:solidFill>
                    <a:srgbClr val="FF3300"/>
                  </a:solidFill>
                  <a:latin typeface="Iskoola Pota" pitchFamily="34" charset="0"/>
                  <a:cs typeface="Iskoola Pota" pitchFamily="34" charset="0"/>
                </a:rPr>
                <a:t> </a:t>
              </a:r>
              <a:r>
                <a:rPr lang="si-LK" b="1" dirty="0" smtClean="0">
                  <a:solidFill>
                    <a:srgbClr val="FF3300"/>
                  </a:solidFill>
                  <a:latin typeface="Iskoola Pota" pitchFamily="34" charset="0"/>
                  <a:cs typeface="Iskoola Pota" pitchFamily="34" charset="0"/>
                </a:rPr>
                <a:t>ටී.වී. නාලිකා 4හි පවසයි</a:t>
              </a:r>
              <a:endParaRPr lang="en-GB" b="1" dirty="0">
                <a:solidFill>
                  <a:srgbClr val="FF3300"/>
                </a:solidFill>
                <a:latin typeface="Iskoola Pota" pitchFamily="34" charset="0"/>
                <a:cs typeface="Iskoola Pota" pitchFamily="34" charset="0"/>
              </a:endParaRPr>
            </a:p>
          </p:txBody>
        </p:sp>
        <p:sp>
          <p:nvSpPr>
            <p:cNvPr id="421894" name="Line 6"/>
            <p:cNvSpPr>
              <a:spLocks noChangeShapeType="1"/>
            </p:cNvSpPr>
            <p:nvPr/>
          </p:nvSpPr>
          <p:spPr bwMode="auto">
            <a:xfrm>
              <a:off x="204" y="1434"/>
              <a:ext cx="0" cy="1497"/>
            </a:xfrm>
            <a:prstGeom prst="line">
              <a:avLst/>
            </a:prstGeom>
            <a:noFill/>
            <a:ln w="76200">
              <a:solidFill>
                <a:srgbClr val="CC3300"/>
              </a:solidFill>
              <a:round/>
              <a:headEnd/>
              <a:tailEnd/>
            </a:ln>
            <a:effectLst/>
          </p:spPr>
          <p:txBody>
            <a:bodyPr/>
            <a:lstStyle/>
            <a:p>
              <a:endParaRPr lang="en-US"/>
            </a:p>
          </p:txBody>
        </p:sp>
      </p:grpSp>
      <p:grpSp>
        <p:nvGrpSpPr>
          <p:cNvPr id="421906" name="Group 18"/>
          <p:cNvGrpSpPr>
            <a:grpSpLocks/>
          </p:cNvGrpSpPr>
          <p:nvPr/>
        </p:nvGrpSpPr>
        <p:grpSpPr bwMode="auto">
          <a:xfrm>
            <a:off x="5500687" y="2286000"/>
            <a:ext cx="3167063" cy="3170238"/>
            <a:chOff x="3465" y="2121"/>
            <a:chExt cx="1995" cy="1997"/>
          </a:xfrm>
        </p:grpSpPr>
        <p:sp>
          <p:nvSpPr>
            <p:cNvPr id="421899" name="Text Box 11"/>
            <p:cNvSpPr txBox="1">
              <a:spLocks noChangeArrowheads="1"/>
            </p:cNvSpPr>
            <p:nvPr/>
          </p:nvSpPr>
          <p:spPr bwMode="auto">
            <a:xfrm>
              <a:off x="3510" y="2121"/>
              <a:ext cx="1950" cy="1997"/>
            </a:xfrm>
            <a:prstGeom prst="rect">
              <a:avLst/>
            </a:prstGeom>
            <a:noFill/>
            <a:ln w="9525">
              <a:noFill/>
              <a:miter lim="800000"/>
              <a:headEnd/>
              <a:tailEnd/>
            </a:ln>
            <a:effectLst/>
          </p:spPr>
          <p:txBody>
            <a:bodyPr lIns="45720" rIns="45720">
              <a:spAutoFit/>
            </a:bodyPr>
            <a:lstStyle/>
            <a:p>
              <a:pPr algn="ctr" eaLnBrk="0" hangingPunct="0"/>
              <a:r>
                <a:rPr lang="en-GB" b="1" dirty="0">
                  <a:solidFill>
                    <a:schemeClr val="hlink"/>
                  </a:solidFill>
                  <a:latin typeface="Iskoola Pota" pitchFamily="34" charset="0"/>
                  <a:cs typeface="Iskoola Pota" pitchFamily="34" charset="0"/>
                </a:rPr>
                <a:t>“</a:t>
              </a:r>
              <a:r>
                <a:rPr lang="en-US" b="1" dirty="0">
                  <a:solidFill>
                    <a:schemeClr val="hlink"/>
                  </a:solidFill>
                  <a:latin typeface="Iskoola Pota" pitchFamily="34" charset="0"/>
                  <a:cs typeface="Iskoola Pota" pitchFamily="34" charset="0"/>
                </a:rPr>
                <a:t>… </a:t>
              </a:r>
              <a:r>
                <a:rPr lang="si-LK" b="1" dirty="0" smtClean="0">
                  <a:solidFill>
                    <a:schemeClr val="hlink"/>
                  </a:solidFill>
                  <a:latin typeface="Iskoola Pota" pitchFamily="34" charset="0"/>
                  <a:cs typeface="Iskoola Pota" pitchFamily="34" charset="0"/>
                </a:rPr>
                <a:t>මම අල් කුර්ආනය කියවන්නට පටන් ගත්තෙමි. එය සැබැවින්ම ප්‍රාතිහාර්යයකි.  සැබැවින්ම</a:t>
              </a:r>
              <a:r>
                <a:rPr lang="en-US" b="1" dirty="0" smtClean="0">
                  <a:solidFill>
                    <a:schemeClr val="hlink"/>
                  </a:solidFill>
                  <a:latin typeface="Iskoola Pota" pitchFamily="34" charset="0"/>
                  <a:cs typeface="Iskoola Pota" pitchFamily="34" charset="0"/>
                </a:rPr>
                <a:t> </a:t>
              </a:r>
              <a:r>
                <a:rPr lang="si-LK" b="1" dirty="0" smtClean="0">
                  <a:solidFill>
                    <a:schemeClr val="hlink"/>
                  </a:solidFill>
                  <a:latin typeface="Iskoola Pota" pitchFamily="34" charset="0"/>
                  <a:cs typeface="Iskoola Pota" pitchFamily="34" charset="0"/>
                </a:rPr>
                <a:t>එය අද සමාජයට ඊයේ ලියනු ලැබුවාක් මෙන්ය.</a:t>
              </a:r>
              <a:r>
                <a:rPr lang="en-US" b="1" dirty="0" smtClean="0">
                  <a:solidFill>
                    <a:schemeClr val="hlink"/>
                  </a:solidFill>
                  <a:latin typeface="Iskoola Pota" pitchFamily="34" charset="0"/>
                  <a:cs typeface="Iskoola Pota" pitchFamily="34" charset="0"/>
                </a:rPr>
                <a:t>”- </a:t>
              </a:r>
              <a:endParaRPr lang="si-LK" b="1" dirty="0" smtClean="0">
                <a:solidFill>
                  <a:schemeClr val="hlink"/>
                </a:solidFill>
                <a:latin typeface="Iskoola Pota" pitchFamily="34" charset="0"/>
                <a:cs typeface="Iskoola Pota" pitchFamily="34" charset="0"/>
              </a:endParaRPr>
            </a:p>
            <a:p>
              <a:pPr algn="ctr" eaLnBrk="0" hangingPunct="0"/>
              <a:endParaRPr lang="si-LK" b="1" dirty="0" smtClean="0">
                <a:solidFill>
                  <a:schemeClr val="hlink"/>
                </a:solidFill>
                <a:latin typeface="Iskoola Pota" pitchFamily="34" charset="0"/>
                <a:cs typeface="Iskoola Pota" pitchFamily="34" charset="0"/>
              </a:endParaRPr>
            </a:p>
            <a:p>
              <a:pPr algn="ctr" eaLnBrk="0" hangingPunct="0"/>
              <a:r>
                <a:rPr lang="si-LK" b="1" dirty="0" smtClean="0">
                  <a:solidFill>
                    <a:srgbClr val="FF9900"/>
                  </a:solidFill>
                  <a:latin typeface="Iskoola Pota" pitchFamily="34" charset="0"/>
                  <a:cs typeface="Iskoola Pota" pitchFamily="34" charset="0"/>
                </a:rPr>
                <a:t>ඉවොන් රිඩ්ලි</a:t>
              </a:r>
              <a:r>
                <a:rPr lang="en-US" b="1" dirty="0" smtClean="0">
                  <a:solidFill>
                    <a:srgbClr val="FF9900"/>
                  </a:solidFill>
                  <a:latin typeface="Iskoola Pota" pitchFamily="34" charset="0"/>
                  <a:cs typeface="Iskoola Pota" pitchFamily="34" charset="0"/>
                </a:rPr>
                <a:t>, </a:t>
              </a:r>
              <a:r>
                <a:rPr lang="si-LK" b="1" dirty="0" smtClean="0">
                  <a:solidFill>
                    <a:srgbClr val="FF9900"/>
                  </a:solidFill>
                  <a:latin typeface="Iskoola Pota" pitchFamily="34" charset="0"/>
                  <a:cs typeface="Iskoola Pota" pitchFamily="34" charset="0"/>
                </a:rPr>
                <a:t>බීබීසි මාධ්‍ය වේදී</a:t>
              </a:r>
              <a:r>
                <a:rPr lang="en-US" b="1" dirty="0" smtClean="0">
                  <a:solidFill>
                    <a:srgbClr val="FF9900"/>
                  </a:solidFill>
                  <a:latin typeface="Iskoola Pota" pitchFamily="34" charset="0"/>
                  <a:cs typeface="Iskoola Pota" pitchFamily="34" charset="0"/>
                </a:rPr>
                <a:t> </a:t>
              </a:r>
              <a:r>
                <a:rPr lang="si-LK" b="1" dirty="0" smtClean="0">
                  <a:solidFill>
                    <a:srgbClr val="FF9900"/>
                  </a:solidFill>
                  <a:latin typeface="Iskoola Pota" pitchFamily="34" charset="0"/>
                  <a:cs typeface="Iskoola Pota" pitchFamily="34" charset="0"/>
                </a:rPr>
                <a:t>ඉස්ලාමයට පිවිසීමෙන් පසු</a:t>
              </a:r>
              <a:endParaRPr lang="en-GB" b="1" dirty="0">
                <a:solidFill>
                  <a:srgbClr val="FF9900"/>
                </a:solidFill>
                <a:latin typeface="Iskoola Pota" pitchFamily="34" charset="0"/>
                <a:cs typeface="Iskoola Pota" pitchFamily="34" charset="0"/>
              </a:endParaRPr>
            </a:p>
          </p:txBody>
        </p:sp>
        <p:sp>
          <p:nvSpPr>
            <p:cNvPr id="421900" name="Line 12"/>
            <p:cNvSpPr>
              <a:spLocks noChangeShapeType="1"/>
            </p:cNvSpPr>
            <p:nvPr/>
          </p:nvSpPr>
          <p:spPr bwMode="auto">
            <a:xfrm>
              <a:off x="3465" y="2166"/>
              <a:ext cx="0" cy="1497"/>
            </a:xfrm>
            <a:prstGeom prst="line">
              <a:avLst/>
            </a:prstGeom>
            <a:noFill/>
            <a:ln w="76200">
              <a:solidFill>
                <a:srgbClr val="FF9900"/>
              </a:solidFill>
              <a:round/>
              <a:headEnd/>
              <a:tailEnd/>
            </a:ln>
            <a:effectLst/>
          </p:spPr>
          <p:txBody>
            <a:bodyPr/>
            <a:lstStyle/>
            <a:p>
              <a:endParaRPr lang="en-US"/>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afterEffect">
                                  <p:stCondLst>
                                    <p:cond delay="0"/>
                                  </p:stCondLst>
                                  <p:childTnLst>
                                    <p:set>
                                      <p:cBhvr>
                                        <p:cTn id="6" dur="1" fill="hold">
                                          <p:stCondLst>
                                            <p:cond delay="0"/>
                                          </p:stCondLst>
                                        </p:cTn>
                                        <p:tgtEl>
                                          <p:spTgt spid="421904"/>
                                        </p:tgtEl>
                                        <p:attrNameLst>
                                          <p:attrName>style.visibility</p:attrName>
                                        </p:attrNameLst>
                                      </p:cBhvr>
                                      <p:to>
                                        <p:strVal val="visible"/>
                                      </p:to>
                                    </p:set>
                                    <p:anim calcmode="lin" valueType="num">
                                      <p:cBhvr>
                                        <p:cTn id="7" dur="500" fill="hold"/>
                                        <p:tgtEl>
                                          <p:spTgt spid="421904"/>
                                        </p:tgtEl>
                                        <p:attrNameLst>
                                          <p:attrName>ppt_w</p:attrName>
                                        </p:attrNameLst>
                                      </p:cBhvr>
                                      <p:tavLst>
                                        <p:tav tm="0">
                                          <p:val>
                                            <p:fltVal val="0"/>
                                          </p:val>
                                        </p:tav>
                                        <p:tav tm="100000">
                                          <p:val>
                                            <p:strVal val="#ppt_w"/>
                                          </p:val>
                                        </p:tav>
                                      </p:tavLst>
                                    </p:anim>
                                    <p:anim calcmode="lin" valueType="num">
                                      <p:cBhvr>
                                        <p:cTn id="8" dur="500" fill="hold"/>
                                        <p:tgtEl>
                                          <p:spTgt spid="421904"/>
                                        </p:tgtEl>
                                        <p:attrNameLst>
                                          <p:attrName>ppt_h</p:attrName>
                                        </p:attrNameLst>
                                      </p:cBhvr>
                                      <p:tavLst>
                                        <p:tav tm="0">
                                          <p:val>
                                            <p:fltVal val="0"/>
                                          </p:val>
                                        </p:tav>
                                        <p:tav tm="100000">
                                          <p:val>
                                            <p:strVal val="#ppt_h"/>
                                          </p:val>
                                        </p:tav>
                                      </p:tavLst>
                                    </p:anim>
                                    <p:animEffect transition="in" filter="fade">
                                      <p:cBhvr>
                                        <p:cTn id="9" dur="500"/>
                                        <p:tgtEl>
                                          <p:spTgt spid="421904"/>
                                        </p:tgtEl>
                                      </p:cBhvr>
                                    </p:animEffect>
                                  </p:childTnLst>
                                </p:cTn>
                              </p:par>
                            </p:childTnLst>
                          </p:cTn>
                        </p:par>
                        <p:par>
                          <p:cTn id="10" fill="hold">
                            <p:stCondLst>
                              <p:cond delay="500"/>
                            </p:stCondLst>
                            <p:childTnLst>
                              <p:par>
                                <p:cTn id="11" presetID="53" presetClass="entr" presetSubtype="0" fill="hold" nodeType="afterEffect">
                                  <p:stCondLst>
                                    <p:cond delay="0"/>
                                  </p:stCondLst>
                                  <p:childTnLst>
                                    <p:set>
                                      <p:cBhvr>
                                        <p:cTn id="12" dur="1" fill="hold">
                                          <p:stCondLst>
                                            <p:cond delay="0"/>
                                          </p:stCondLst>
                                        </p:cTn>
                                        <p:tgtEl>
                                          <p:spTgt spid="421906"/>
                                        </p:tgtEl>
                                        <p:attrNameLst>
                                          <p:attrName>style.visibility</p:attrName>
                                        </p:attrNameLst>
                                      </p:cBhvr>
                                      <p:to>
                                        <p:strVal val="visible"/>
                                      </p:to>
                                    </p:set>
                                    <p:anim calcmode="lin" valueType="num">
                                      <p:cBhvr>
                                        <p:cTn id="13" dur="500" fill="hold"/>
                                        <p:tgtEl>
                                          <p:spTgt spid="421906"/>
                                        </p:tgtEl>
                                        <p:attrNameLst>
                                          <p:attrName>ppt_w</p:attrName>
                                        </p:attrNameLst>
                                      </p:cBhvr>
                                      <p:tavLst>
                                        <p:tav tm="0">
                                          <p:val>
                                            <p:fltVal val="0"/>
                                          </p:val>
                                        </p:tav>
                                        <p:tav tm="100000">
                                          <p:val>
                                            <p:strVal val="#ppt_w"/>
                                          </p:val>
                                        </p:tav>
                                      </p:tavLst>
                                    </p:anim>
                                    <p:anim calcmode="lin" valueType="num">
                                      <p:cBhvr>
                                        <p:cTn id="14" dur="500" fill="hold"/>
                                        <p:tgtEl>
                                          <p:spTgt spid="421906"/>
                                        </p:tgtEl>
                                        <p:attrNameLst>
                                          <p:attrName>ppt_h</p:attrName>
                                        </p:attrNameLst>
                                      </p:cBhvr>
                                      <p:tavLst>
                                        <p:tav tm="0">
                                          <p:val>
                                            <p:fltVal val="0"/>
                                          </p:val>
                                        </p:tav>
                                        <p:tav tm="100000">
                                          <p:val>
                                            <p:strVal val="#ppt_h"/>
                                          </p:val>
                                        </p:tav>
                                      </p:tavLst>
                                    </p:anim>
                                    <p:animEffect transition="in" filter="fade">
                                      <p:cBhvr>
                                        <p:cTn id="15" dur="500"/>
                                        <p:tgtEl>
                                          <p:spTgt spid="4219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r>
              <a:rPr lang="si-LK" sz="2800" dirty="0" smtClean="0">
                <a:solidFill>
                  <a:schemeClr val="accent2"/>
                </a:solidFill>
                <a:latin typeface="Iskoola Pota" pitchFamily="34" charset="0"/>
                <a:cs typeface="Iskoola Pota" pitchFamily="34" charset="0"/>
              </a:rPr>
              <a:t>ජයග්‍රහණය ලබන්නට නබිවරයාගේ සූත්‍රය</a:t>
            </a:r>
            <a:endParaRPr lang="en-US" sz="2800" dirty="0">
              <a:solidFill>
                <a:schemeClr val="accent2"/>
              </a:solidFill>
              <a:latin typeface="Iskoola Pota" pitchFamily="34" charset="0"/>
              <a:cs typeface="Iskoola Pota" pitchFamily="34" charset="0"/>
            </a:endParaRPr>
          </a:p>
        </p:txBody>
      </p:sp>
      <p:sp>
        <p:nvSpPr>
          <p:cNvPr id="380931" name="Rectangle 3"/>
          <p:cNvSpPr>
            <a:spLocks noGrp="1" noChangeArrowheads="1"/>
          </p:cNvSpPr>
          <p:nvPr>
            <p:ph type="body" idx="1"/>
          </p:nvPr>
        </p:nvSpPr>
        <p:spPr>
          <a:xfrm>
            <a:off x="179388" y="1341438"/>
            <a:ext cx="8785225" cy="4729162"/>
          </a:xfrm>
        </p:spPr>
        <p:txBody>
          <a:bodyPr/>
          <a:lstStyle/>
          <a:p>
            <a:pPr>
              <a:buFont typeface="Wingdings" pitchFamily="2" charset="2"/>
              <a:buChar char="Ü"/>
            </a:pPr>
            <a:r>
              <a:rPr lang="en-US" sz="2000" b="1" dirty="0" smtClean="0">
                <a:solidFill>
                  <a:schemeClr val="tx1"/>
                </a:solidFill>
                <a:latin typeface="Iskoola Pota" pitchFamily="34" charset="0"/>
                <a:cs typeface="Iskoola Pota" pitchFamily="34" charset="0"/>
              </a:rPr>
              <a:t>‘</a:t>
            </a:r>
            <a:r>
              <a:rPr lang="si-LK" sz="2000" b="1" dirty="0" smtClean="0">
                <a:solidFill>
                  <a:schemeClr val="tx1"/>
                </a:solidFill>
                <a:latin typeface="Iskoola Pota" pitchFamily="34" charset="0"/>
                <a:cs typeface="Iskoola Pota" pitchFamily="34" charset="0"/>
              </a:rPr>
              <a:t>ඔබට මෙලොව සහ පරලොව සතුට මම දෙන්නෙමි.</a:t>
            </a:r>
            <a:r>
              <a:rPr lang="en-US" sz="2000" b="1" dirty="0" smtClean="0">
                <a:solidFill>
                  <a:schemeClr val="tx1"/>
                </a:solidFill>
                <a:latin typeface="Iskoola Pota" pitchFamily="34" charset="0"/>
                <a:cs typeface="Iskoola Pota" pitchFamily="34" charset="0"/>
              </a:rPr>
              <a:t>’</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en-US" sz="2000" b="1" dirty="0" smtClean="0">
                <a:solidFill>
                  <a:schemeClr val="tx1"/>
                </a:solidFill>
                <a:latin typeface="Iskoola Pota" pitchFamily="34" charset="0"/>
                <a:cs typeface="Iskoola Pota" pitchFamily="34" charset="0"/>
              </a:rPr>
              <a:t>‘</a:t>
            </a:r>
            <a:r>
              <a:rPr lang="si-LK" sz="2000" b="1" dirty="0" smtClean="0">
                <a:solidFill>
                  <a:schemeClr val="tx1"/>
                </a:solidFill>
                <a:latin typeface="Iskoola Pota" pitchFamily="34" charset="0"/>
                <a:cs typeface="Iskoola Pota" pitchFamily="34" charset="0"/>
              </a:rPr>
              <a:t>පිළිගනු!‘</a:t>
            </a:r>
            <a:endParaRPr lang="en-US" sz="2000" b="1" dirty="0">
              <a:solidFill>
                <a:schemeClr val="tx1"/>
              </a:solidFill>
              <a:latin typeface="Iskoola Pota" pitchFamily="34" charset="0"/>
              <a:cs typeface="Iskoola Pota" pitchFamily="34" charset="0"/>
            </a:endParaRPr>
          </a:p>
          <a:p>
            <a:pPr>
              <a:buFont typeface="Wingdings" pitchFamily="2" charset="2"/>
              <a:buNone/>
            </a:pPr>
            <a:endParaRPr lang="en-US" sz="2000" dirty="0">
              <a:solidFill>
                <a:schemeClr val="tx1"/>
              </a:solidFill>
            </a:endParaRPr>
          </a:p>
          <a:p>
            <a:pPr>
              <a:buFont typeface="Wingdings" pitchFamily="2" charset="2"/>
              <a:buChar char="Ü"/>
            </a:pPr>
            <a:endParaRPr lang="en-US" dirty="0">
              <a:solidFill>
                <a:schemeClr val="tx1"/>
              </a:solidFill>
            </a:endParaRPr>
          </a:p>
          <a:p>
            <a:pPr>
              <a:buFont typeface="Wingdings" pitchFamily="2" charset="2"/>
              <a:buChar char="Ü"/>
            </a:pPr>
            <a:endParaRPr lang="en-US" sz="1800" b="1" dirty="0">
              <a:solidFill>
                <a:schemeClr val="tx1"/>
              </a:solidFill>
            </a:endParaRPr>
          </a:p>
          <a:p>
            <a:pPr>
              <a:buFont typeface="Wingdings" pitchFamily="2" charset="2"/>
              <a:buChar char="Ü"/>
            </a:pPr>
            <a:r>
              <a:rPr lang="en-US" sz="2000" b="1" dirty="0" smtClean="0">
                <a:solidFill>
                  <a:schemeClr val="tx1"/>
                </a:solidFill>
                <a:latin typeface="Iskoola Pota" pitchFamily="34" charset="0"/>
                <a:cs typeface="Iskoola Pota" pitchFamily="34" charset="0"/>
              </a:rPr>
              <a:t>‘</a:t>
            </a:r>
            <a:r>
              <a:rPr lang="si-LK" sz="2000" b="1" dirty="0" smtClean="0">
                <a:solidFill>
                  <a:schemeClr val="tx1"/>
                </a:solidFill>
                <a:latin typeface="Iskoola Pota" pitchFamily="34" charset="0"/>
                <a:cs typeface="Iskoola Pota" pitchFamily="34" charset="0"/>
              </a:rPr>
              <a:t>කිසිදු සහකරුවෙක් නොමැති, අසමසම අල්ලාහ් වෙතටද, ඔහුට කීකරු වන ලෙසද මම ඇරයුම් කරමි.</a:t>
            </a:r>
            <a:r>
              <a:rPr lang="en-US" sz="2000" b="1" dirty="0" smtClean="0">
                <a:solidFill>
                  <a:schemeClr val="tx1"/>
                </a:solidFill>
                <a:latin typeface="Iskoola Pota" pitchFamily="34" charset="0"/>
                <a:cs typeface="Iskoola Pota" pitchFamily="34" charset="0"/>
              </a:rPr>
              <a:t> …</a:t>
            </a:r>
            <a:r>
              <a:rPr lang="si-LK" sz="2000" b="1" dirty="0" smtClean="0">
                <a:solidFill>
                  <a:schemeClr val="tx1"/>
                </a:solidFill>
                <a:latin typeface="Iskoola Pota" pitchFamily="34" charset="0"/>
                <a:cs typeface="Iskoola Pota" pitchFamily="34" charset="0"/>
              </a:rPr>
              <a:t>මම ඔහුගේ සංදේශකවරයා වෙමි.</a:t>
            </a:r>
            <a:r>
              <a:rPr lang="en-US" sz="2000" b="1" dirty="0" smtClean="0">
                <a:solidFill>
                  <a:schemeClr val="tx1"/>
                </a:solidFill>
                <a:latin typeface="Iskoola Pota" pitchFamily="34" charset="0"/>
                <a:cs typeface="Iskoola Pota" pitchFamily="34" charset="0"/>
              </a:rPr>
              <a:t>’</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en-US" sz="2000" b="1" dirty="0" smtClean="0">
                <a:solidFill>
                  <a:schemeClr val="tx1"/>
                </a:solidFill>
                <a:latin typeface="Iskoola Pota" pitchFamily="34" charset="0"/>
                <a:cs typeface="Iskoola Pota" pitchFamily="34" charset="0"/>
              </a:rPr>
              <a:t>‘</a:t>
            </a:r>
            <a:r>
              <a:rPr lang="si-LK" sz="2000" b="1" dirty="0" smtClean="0">
                <a:solidFill>
                  <a:schemeClr val="tx1"/>
                </a:solidFill>
                <a:latin typeface="Iskoola Pota" pitchFamily="34" charset="0"/>
                <a:cs typeface="Iskoola Pota" pitchFamily="34" charset="0"/>
              </a:rPr>
              <a:t>ජනතාවනි! මට පසු තවත් නබි වරයෙක් හෝ අලුත් ආගමක් පැමිණෙන්නේ නැත‘</a:t>
            </a:r>
            <a:r>
              <a:rPr lang="en-US" sz="2000" b="1" dirty="0" smtClean="0">
                <a:solidFill>
                  <a:schemeClr val="tx1"/>
                </a:solidFill>
                <a:latin typeface="Iskoola Pota" pitchFamily="34" charset="0"/>
                <a:cs typeface="Iskoola Pota" pitchFamily="34" charset="0"/>
              </a:rPr>
              <a:t>.</a:t>
            </a:r>
            <a:endParaRPr lang="en-US" sz="2000" b="1" dirty="0">
              <a:solidFill>
                <a:schemeClr val="tx1"/>
              </a:solidFill>
              <a:latin typeface="Iskoola Pota" pitchFamily="34" charset="0"/>
              <a:cs typeface="Iskoola Pota" pitchFamily="34" charset="0"/>
            </a:endParaRPr>
          </a:p>
          <a:p>
            <a:pPr>
              <a:buFont typeface="Wingdings" pitchFamily="2" charset="2"/>
              <a:buChar char="Ü"/>
            </a:pPr>
            <a:endParaRPr lang="en-US" sz="1800" b="1" dirty="0">
              <a:solidFill>
                <a:schemeClr val="tx1"/>
              </a:solidFill>
            </a:endParaRPr>
          </a:p>
          <a:p>
            <a:pPr>
              <a:buFont typeface="Wingdings" pitchFamily="2" charset="2"/>
              <a:buChar char="Ü"/>
            </a:pPr>
            <a:endParaRPr lang="en-US" sz="1800" b="1" dirty="0">
              <a:solidFill>
                <a:schemeClr val="tx1"/>
              </a:solidFill>
            </a:endParaRPr>
          </a:p>
        </p:txBody>
      </p:sp>
      <p:sp>
        <p:nvSpPr>
          <p:cNvPr id="380939" name="Oval 11"/>
          <p:cNvSpPr>
            <a:spLocks noChangeArrowheads="1"/>
          </p:cNvSpPr>
          <p:nvPr/>
        </p:nvSpPr>
        <p:spPr bwMode="auto">
          <a:xfrm>
            <a:off x="2000232" y="1989138"/>
            <a:ext cx="5715040" cy="1295400"/>
          </a:xfrm>
          <a:prstGeom prst="ellipse">
            <a:avLst/>
          </a:prstGeom>
          <a:solidFill>
            <a:srgbClr val="FF9900"/>
          </a:solidFill>
          <a:ln w="9525">
            <a:solidFill>
              <a:schemeClr val="tx1"/>
            </a:solidFill>
            <a:round/>
            <a:headEnd/>
            <a:tailEnd/>
          </a:ln>
          <a:effectLst>
            <a:outerShdw dist="35921" dir="2700000" algn="ctr" rotWithShape="0">
              <a:schemeClr val="tx1"/>
            </a:outerShdw>
          </a:effectLst>
        </p:spPr>
        <p:txBody>
          <a:bodyPr wrap="none" anchor="ctr"/>
          <a:lstStyle/>
          <a:p>
            <a:pPr lvl="1" algn="ctr"/>
            <a:endParaRPr lang="en-US" b="1" dirty="0" smtClean="0">
              <a:latin typeface="Arial" charset="0"/>
            </a:endParaRPr>
          </a:p>
          <a:p>
            <a:pPr lvl="1" algn="ctr"/>
            <a:r>
              <a:rPr lang="si-LK" b="1" dirty="0" smtClean="0">
                <a:latin typeface="Iskoola Pota" pitchFamily="34" charset="0"/>
                <a:cs typeface="Iskoola Pota" pitchFamily="34" charset="0"/>
              </a:rPr>
              <a:t>නැමදුමට සුදුසු අල්ලාහ් හැර අන් කිසිවෙක් නැත:</a:t>
            </a:r>
            <a:endParaRPr lang="en-US" b="1" dirty="0">
              <a:latin typeface="Iskoola Pota" pitchFamily="34" charset="0"/>
              <a:cs typeface="Iskoola Pota" pitchFamily="34" charset="0"/>
            </a:endParaRPr>
          </a:p>
          <a:p>
            <a:pPr lvl="1" algn="ctr"/>
            <a:r>
              <a:rPr lang="si-LK" b="1" dirty="0" smtClean="0">
                <a:latin typeface="Iskoola Pota" pitchFamily="34" charset="0"/>
                <a:cs typeface="Iskoola Pota" pitchFamily="34" charset="0"/>
              </a:rPr>
              <a:t>මුහම්මද් තුමාණෝ අල්ලාහ්ගේ සංදේශක වරයාවේ.</a:t>
            </a:r>
            <a:endParaRPr lang="en-US" b="1" dirty="0">
              <a:latin typeface="Iskoola Pota" pitchFamily="34" charset="0"/>
              <a:cs typeface="Iskoola Pota" pitchFamily="34" charset="0"/>
            </a:endParaRPr>
          </a:p>
          <a:p>
            <a:pPr algn="ctr"/>
            <a:endParaRPr lang="en-US" b="1" dirty="0">
              <a:latin typeface="Arial" charset="0"/>
            </a:endParaRPr>
          </a:p>
          <a:p>
            <a:pPr algn="ctr"/>
            <a:endParaRPr lang="en-ZA" sz="1100" b="1" dirty="0">
              <a:solidFill>
                <a:schemeClr val="bg1"/>
              </a:solidFill>
              <a:latin typeface="Arial" charset="0"/>
            </a:endParaRPr>
          </a:p>
        </p:txBody>
      </p:sp>
      <p:sp>
        <p:nvSpPr>
          <p:cNvPr id="380941" name="AutoShape 13"/>
          <p:cNvSpPr>
            <a:spLocks noChangeArrowheads="1"/>
          </p:cNvSpPr>
          <p:nvPr/>
        </p:nvSpPr>
        <p:spPr bwMode="auto">
          <a:xfrm>
            <a:off x="250825" y="5373688"/>
            <a:ext cx="1079500" cy="503237"/>
          </a:xfrm>
          <a:prstGeom prst="homePlate">
            <a:avLst>
              <a:gd name="adj" fmla="val 35821"/>
            </a:avLst>
          </a:prstGeom>
          <a:solidFill>
            <a:srgbClr val="CCCC00">
              <a:alpha val="39999"/>
            </a:srgbClr>
          </a:solidFill>
          <a:ln w="9525" algn="ctr">
            <a:solidFill>
              <a:schemeClr val="tx1"/>
            </a:solidFill>
            <a:miter lim="800000"/>
            <a:headEnd/>
            <a:tailEnd/>
          </a:ln>
          <a:effectLst/>
        </p:spPr>
        <p:txBody>
          <a:bodyPr wrap="none" anchor="ctr"/>
          <a:lstStyle/>
          <a:p>
            <a:pPr algn="ctr"/>
            <a:r>
              <a:rPr lang="si-LK" b="1" dirty="0" smtClean="0">
                <a:solidFill>
                  <a:srgbClr val="990033"/>
                </a:solidFill>
                <a:latin typeface="Iskoola Pota" pitchFamily="34" charset="0"/>
                <a:cs typeface="Iskoola Pota" pitchFamily="34" charset="0"/>
              </a:rPr>
              <a:t>ආදම්</a:t>
            </a:r>
            <a:endParaRPr lang="en-US" b="1" dirty="0">
              <a:solidFill>
                <a:srgbClr val="990033"/>
              </a:solidFill>
              <a:latin typeface="Iskoola Pota" pitchFamily="34" charset="0"/>
              <a:cs typeface="Iskoola Pota" pitchFamily="34" charset="0"/>
            </a:endParaRPr>
          </a:p>
        </p:txBody>
      </p:sp>
      <p:sp>
        <p:nvSpPr>
          <p:cNvPr id="380942" name="AutoShape 14"/>
          <p:cNvSpPr>
            <a:spLocks noChangeArrowheads="1"/>
          </p:cNvSpPr>
          <p:nvPr/>
        </p:nvSpPr>
        <p:spPr bwMode="auto">
          <a:xfrm>
            <a:off x="1258888" y="5373688"/>
            <a:ext cx="1223962" cy="503237"/>
          </a:xfrm>
          <a:prstGeom prst="chevron">
            <a:avLst>
              <a:gd name="adj" fmla="val 37519"/>
            </a:avLst>
          </a:prstGeom>
          <a:gradFill rotWithShape="1">
            <a:gsLst>
              <a:gs pos="0">
                <a:srgbClr val="33CCCC">
                  <a:gamma/>
                  <a:shade val="56078"/>
                  <a:invGamma/>
                </a:srgbClr>
              </a:gs>
              <a:gs pos="100000">
                <a:srgbClr val="33CCCC">
                  <a:alpha val="39999"/>
                </a:srgbClr>
              </a:gs>
            </a:gsLst>
            <a:lin ang="0" scaled="1"/>
          </a:gradFill>
          <a:ln w="9525">
            <a:solidFill>
              <a:schemeClr val="tx1"/>
            </a:solidFill>
            <a:miter lim="800000"/>
            <a:headEnd/>
            <a:tailEnd/>
          </a:ln>
          <a:effectLst/>
        </p:spPr>
        <p:txBody>
          <a:bodyPr wrap="none" anchor="ctr"/>
          <a:lstStyle/>
          <a:p>
            <a:pPr algn="ctr"/>
            <a:r>
              <a:rPr lang="si-LK" b="1" dirty="0" smtClean="0">
                <a:latin typeface="Iskoola Pota" pitchFamily="34" charset="0"/>
                <a:cs typeface="Iskoola Pota" pitchFamily="34" charset="0"/>
              </a:rPr>
              <a:t>නූහු</a:t>
            </a:r>
            <a:endParaRPr lang="en-US" b="1" dirty="0">
              <a:latin typeface="Iskoola Pota" pitchFamily="34" charset="0"/>
              <a:cs typeface="Iskoola Pota" pitchFamily="34" charset="0"/>
            </a:endParaRPr>
          </a:p>
        </p:txBody>
      </p:sp>
      <p:sp>
        <p:nvSpPr>
          <p:cNvPr id="380943" name="AutoShape 15"/>
          <p:cNvSpPr>
            <a:spLocks noChangeArrowheads="1"/>
          </p:cNvSpPr>
          <p:nvPr/>
        </p:nvSpPr>
        <p:spPr bwMode="auto">
          <a:xfrm>
            <a:off x="2411413" y="5373688"/>
            <a:ext cx="1368425" cy="503237"/>
          </a:xfrm>
          <a:prstGeom prst="chevron">
            <a:avLst>
              <a:gd name="adj" fmla="val 36282"/>
            </a:avLst>
          </a:prstGeom>
          <a:gradFill rotWithShape="1">
            <a:gsLst>
              <a:gs pos="0">
                <a:srgbClr val="FF6600">
                  <a:gamma/>
                  <a:shade val="46275"/>
                  <a:invGamma/>
                </a:srgbClr>
              </a:gs>
              <a:gs pos="100000">
                <a:srgbClr val="FF6600">
                  <a:alpha val="39999"/>
                </a:srgbClr>
              </a:gs>
            </a:gsLst>
            <a:lin ang="0" scaled="1"/>
          </a:gradFill>
          <a:ln w="9525">
            <a:solidFill>
              <a:schemeClr val="tx1"/>
            </a:solidFill>
            <a:miter lim="800000"/>
            <a:headEnd/>
            <a:tailEnd/>
          </a:ln>
          <a:effectLst/>
        </p:spPr>
        <p:txBody>
          <a:bodyPr wrap="none" anchor="ctr"/>
          <a:lstStyle/>
          <a:p>
            <a:pPr algn="ctr"/>
            <a:r>
              <a:rPr lang="si-LK" b="1" dirty="0" smtClean="0">
                <a:latin typeface="Iskoola Pota" pitchFamily="34" charset="0"/>
                <a:cs typeface="Iskoola Pota" pitchFamily="34" charset="0"/>
              </a:rPr>
              <a:t>අබ්‍රරහාම්</a:t>
            </a:r>
            <a:endParaRPr lang="en-US" b="1" dirty="0">
              <a:latin typeface="Iskoola Pota" pitchFamily="34" charset="0"/>
              <a:cs typeface="Iskoola Pota" pitchFamily="34" charset="0"/>
            </a:endParaRPr>
          </a:p>
        </p:txBody>
      </p:sp>
      <p:sp>
        <p:nvSpPr>
          <p:cNvPr id="380944" name="AutoShape 16"/>
          <p:cNvSpPr>
            <a:spLocks noChangeArrowheads="1"/>
          </p:cNvSpPr>
          <p:nvPr/>
        </p:nvSpPr>
        <p:spPr bwMode="auto">
          <a:xfrm>
            <a:off x="4283075" y="5373688"/>
            <a:ext cx="1223963" cy="503237"/>
          </a:xfrm>
          <a:prstGeom prst="chevron">
            <a:avLst>
              <a:gd name="adj" fmla="val 39118"/>
            </a:avLst>
          </a:prstGeom>
          <a:gradFill rotWithShape="1">
            <a:gsLst>
              <a:gs pos="0">
                <a:srgbClr val="FFCC00">
                  <a:gamma/>
                  <a:shade val="46275"/>
                  <a:invGamma/>
                </a:srgbClr>
              </a:gs>
              <a:gs pos="100000">
                <a:srgbClr val="FFCC00">
                  <a:alpha val="39999"/>
                </a:srgbClr>
              </a:gs>
            </a:gsLst>
            <a:lin ang="0" scaled="1"/>
          </a:gradFill>
          <a:ln w="9525">
            <a:solidFill>
              <a:schemeClr val="tx1"/>
            </a:solidFill>
            <a:miter lim="800000"/>
            <a:headEnd/>
            <a:tailEnd/>
          </a:ln>
          <a:effectLst/>
        </p:spPr>
        <p:txBody>
          <a:bodyPr wrap="none" anchor="ctr"/>
          <a:lstStyle/>
          <a:p>
            <a:pPr algn="ctr"/>
            <a:r>
              <a:rPr lang="si-LK" b="1" dirty="0" smtClean="0">
                <a:latin typeface="Iskoola Pota" pitchFamily="34" charset="0"/>
                <a:cs typeface="Iskoola Pota" pitchFamily="34" charset="0"/>
              </a:rPr>
              <a:t>මෝසස්</a:t>
            </a:r>
            <a:endParaRPr lang="en-US" b="1" dirty="0">
              <a:latin typeface="Iskoola Pota" pitchFamily="34" charset="0"/>
              <a:cs typeface="Iskoola Pota" pitchFamily="34" charset="0"/>
            </a:endParaRPr>
          </a:p>
        </p:txBody>
      </p:sp>
      <p:sp>
        <p:nvSpPr>
          <p:cNvPr id="380945" name="AutoShape 17"/>
          <p:cNvSpPr>
            <a:spLocks noChangeArrowheads="1"/>
          </p:cNvSpPr>
          <p:nvPr/>
        </p:nvSpPr>
        <p:spPr bwMode="auto">
          <a:xfrm>
            <a:off x="6084888" y="5373688"/>
            <a:ext cx="1152525" cy="503237"/>
          </a:xfrm>
          <a:prstGeom prst="chevron">
            <a:avLst>
              <a:gd name="adj" fmla="val 37227"/>
            </a:avLst>
          </a:prstGeom>
          <a:gradFill rotWithShape="1">
            <a:gsLst>
              <a:gs pos="0">
                <a:srgbClr val="99CC00">
                  <a:gamma/>
                  <a:shade val="46275"/>
                  <a:invGamma/>
                </a:srgbClr>
              </a:gs>
              <a:gs pos="100000">
                <a:srgbClr val="99CC00">
                  <a:alpha val="39999"/>
                </a:srgbClr>
              </a:gs>
            </a:gsLst>
            <a:lin ang="0" scaled="1"/>
          </a:gradFill>
          <a:ln w="9525">
            <a:solidFill>
              <a:schemeClr val="tx1"/>
            </a:solidFill>
            <a:miter lim="800000"/>
            <a:headEnd/>
            <a:tailEnd/>
          </a:ln>
          <a:effectLst/>
        </p:spPr>
        <p:txBody>
          <a:bodyPr wrap="none" anchor="ctr"/>
          <a:lstStyle/>
          <a:p>
            <a:pPr algn="ctr"/>
            <a:r>
              <a:rPr lang="si-LK" b="1" dirty="0" smtClean="0">
                <a:latin typeface="Iskoola Pota" pitchFamily="34" charset="0"/>
                <a:cs typeface="Iskoola Pota" pitchFamily="34" charset="0"/>
              </a:rPr>
              <a:t>ජේසු</a:t>
            </a:r>
            <a:endParaRPr lang="en-US" b="1" dirty="0">
              <a:latin typeface="Iskoola Pota" pitchFamily="34" charset="0"/>
              <a:cs typeface="Iskoola Pota" pitchFamily="34" charset="0"/>
            </a:endParaRPr>
          </a:p>
        </p:txBody>
      </p:sp>
      <p:sp>
        <p:nvSpPr>
          <p:cNvPr id="380946" name="Rectangle 18"/>
          <p:cNvSpPr>
            <a:spLocks noChangeArrowheads="1"/>
          </p:cNvSpPr>
          <p:nvPr/>
        </p:nvSpPr>
        <p:spPr bwMode="auto">
          <a:xfrm>
            <a:off x="7380288" y="5372100"/>
            <a:ext cx="1511300" cy="503238"/>
          </a:xfrm>
          <a:prstGeom prst="rect">
            <a:avLst/>
          </a:prstGeom>
          <a:gradFill rotWithShape="1">
            <a:gsLst>
              <a:gs pos="0">
                <a:schemeClr val="folHlink">
                  <a:alpha val="39999"/>
                </a:schemeClr>
              </a:gs>
              <a:gs pos="100000">
                <a:schemeClr val="folHlink">
                  <a:gamma/>
                  <a:tint val="89020"/>
                  <a:invGamma/>
                </a:schemeClr>
              </a:gs>
            </a:gsLst>
            <a:lin ang="0" scaled="1"/>
          </a:gradFill>
          <a:ln w="9525">
            <a:solidFill>
              <a:schemeClr val="tx1"/>
            </a:solidFill>
            <a:miter lim="800000"/>
            <a:headEnd/>
            <a:tailEnd/>
          </a:ln>
          <a:effectLst/>
        </p:spPr>
        <p:txBody>
          <a:bodyPr wrap="none" anchor="ctr"/>
          <a:lstStyle/>
          <a:p>
            <a:pPr algn="ctr"/>
            <a:r>
              <a:rPr lang="si-LK" b="1" dirty="0" smtClean="0">
                <a:latin typeface="Iskoola Pota" pitchFamily="34" charset="0"/>
                <a:cs typeface="Iskoola Pota" pitchFamily="34" charset="0"/>
              </a:rPr>
              <a:t>මුහම්මද්</a:t>
            </a:r>
            <a:endParaRPr lang="en-US" b="1" dirty="0">
              <a:latin typeface="Iskoola Pota" pitchFamily="34" charset="0"/>
              <a:cs typeface="Iskoola Pota" pitchFamily="34" charset="0"/>
            </a:endParaRPr>
          </a:p>
        </p:txBody>
      </p:sp>
      <p:sp>
        <p:nvSpPr>
          <p:cNvPr id="380947" name="Text Box 19"/>
          <p:cNvSpPr txBox="1">
            <a:spLocks noChangeArrowheads="1"/>
          </p:cNvSpPr>
          <p:nvPr/>
        </p:nvSpPr>
        <p:spPr bwMode="auto">
          <a:xfrm>
            <a:off x="3830638" y="5516563"/>
            <a:ext cx="417512" cy="396875"/>
          </a:xfrm>
          <a:prstGeom prst="rect">
            <a:avLst/>
          </a:prstGeom>
          <a:noFill/>
          <a:ln w="9525">
            <a:noFill/>
            <a:miter lim="800000"/>
            <a:headEnd/>
            <a:tailEnd/>
          </a:ln>
          <a:effectLst/>
        </p:spPr>
        <p:txBody>
          <a:bodyPr wrap="none">
            <a:spAutoFit/>
          </a:bodyPr>
          <a:lstStyle/>
          <a:p>
            <a:r>
              <a:rPr lang="en-US"/>
              <a:t>…</a:t>
            </a:r>
          </a:p>
        </p:txBody>
      </p:sp>
      <p:sp>
        <p:nvSpPr>
          <p:cNvPr id="380948" name="Text Box 20"/>
          <p:cNvSpPr txBox="1">
            <a:spLocks noChangeArrowheads="1"/>
          </p:cNvSpPr>
          <p:nvPr/>
        </p:nvSpPr>
        <p:spPr bwMode="auto">
          <a:xfrm>
            <a:off x="5580063" y="5516563"/>
            <a:ext cx="417512" cy="396875"/>
          </a:xfrm>
          <a:prstGeom prst="rect">
            <a:avLst/>
          </a:prstGeom>
          <a:noFill/>
          <a:ln w="9525">
            <a:noFill/>
            <a:miter lim="800000"/>
            <a:headEnd/>
            <a:tailEnd/>
          </a:ln>
          <a:effectLst/>
        </p:spPr>
        <p:txBody>
          <a:bodyPr wrap="none">
            <a:spAutoFit/>
          </a:bodyPr>
          <a:lstStyle/>
          <a:p>
            <a:r>
              <a:rPr lang="en-US"/>
              <a:t>…</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80939"/>
                                        </p:tgtEl>
                                        <p:attrNameLst>
                                          <p:attrName>style.visibility</p:attrName>
                                        </p:attrNameLst>
                                      </p:cBhvr>
                                      <p:to>
                                        <p:strVal val="visible"/>
                                      </p:to>
                                    </p:set>
                                  </p:childTnLst>
                                </p:cTn>
                              </p:par>
                            </p:childTnLst>
                          </p:cTn>
                        </p:par>
                        <p:par>
                          <p:cTn id="7" fill="hold">
                            <p:stCondLst>
                              <p:cond delay="0"/>
                            </p:stCondLst>
                            <p:childTnLst>
                              <p:par>
                                <p:cTn id="8" presetID="34" presetClass="entr" presetSubtype="0" fill="hold" grpId="0" nodeType="afterEffect">
                                  <p:stCondLst>
                                    <p:cond delay="0"/>
                                  </p:stCondLst>
                                  <p:childTnLst>
                                    <p:set>
                                      <p:cBhvr>
                                        <p:cTn id="9" dur="1" fill="hold">
                                          <p:stCondLst>
                                            <p:cond delay="0"/>
                                          </p:stCondLst>
                                        </p:cTn>
                                        <p:tgtEl>
                                          <p:spTgt spid="380941"/>
                                        </p:tgtEl>
                                        <p:attrNameLst>
                                          <p:attrName>style.visibility</p:attrName>
                                        </p:attrNameLst>
                                      </p:cBhvr>
                                      <p:to>
                                        <p:strVal val="visible"/>
                                      </p:to>
                                    </p:set>
                                    <p:anim from="(-#ppt_w/2)" to="(#ppt_x)" calcmode="lin" valueType="num">
                                      <p:cBhvr>
                                        <p:cTn id="10" dur="300" fill="hold">
                                          <p:stCondLst>
                                            <p:cond delay="0"/>
                                          </p:stCondLst>
                                        </p:cTn>
                                        <p:tgtEl>
                                          <p:spTgt spid="380941"/>
                                        </p:tgtEl>
                                        <p:attrNameLst>
                                          <p:attrName>ppt_x</p:attrName>
                                        </p:attrNameLst>
                                      </p:cBhvr>
                                    </p:anim>
                                    <p:anim from="0" to="-1.0" calcmode="lin" valueType="num">
                                      <p:cBhvr>
                                        <p:cTn id="11" dur="100" decel="50000" autoRev="1" fill="hold">
                                          <p:stCondLst>
                                            <p:cond delay="300"/>
                                          </p:stCondLst>
                                        </p:cTn>
                                        <p:tgtEl>
                                          <p:spTgt spid="380941"/>
                                        </p:tgtEl>
                                        <p:attrNameLst>
                                          <p:attrName>xshear</p:attrName>
                                        </p:attrNameLst>
                                      </p:cBhvr>
                                    </p:anim>
                                    <p:animScale>
                                      <p:cBhvr>
                                        <p:cTn id="12" dur="100" decel="100000" autoRev="1" fill="hold">
                                          <p:stCondLst>
                                            <p:cond delay="300"/>
                                          </p:stCondLst>
                                        </p:cTn>
                                        <p:tgtEl>
                                          <p:spTgt spid="380941"/>
                                        </p:tgtEl>
                                      </p:cBhvr>
                                      <p:from x="100000" y="100000"/>
                                      <p:to x="80000" y="100000"/>
                                    </p:animScale>
                                    <p:anim by="(#ppt_h/3+#ppt_w*0.1)" calcmode="lin" valueType="num">
                                      <p:cBhvr additive="sum">
                                        <p:cTn id="13" dur="100" decel="100000" autoRev="1" fill="hold">
                                          <p:stCondLst>
                                            <p:cond delay="300"/>
                                          </p:stCondLst>
                                        </p:cTn>
                                        <p:tgtEl>
                                          <p:spTgt spid="380941"/>
                                        </p:tgtEl>
                                        <p:attrNameLst>
                                          <p:attrName>ppt_x</p:attrName>
                                        </p:attrNameLst>
                                      </p:cBhvr>
                                    </p:anim>
                                  </p:childTnLst>
                                </p:cTn>
                              </p:par>
                            </p:childTnLst>
                          </p:cTn>
                        </p:par>
                        <p:par>
                          <p:cTn id="14" fill="hold">
                            <p:stCondLst>
                              <p:cond delay="500"/>
                            </p:stCondLst>
                            <p:childTnLst>
                              <p:par>
                                <p:cTn id="15" presetID="29" presetClass="entr" presetSubtype="0" fill="hold" grpId="0" nodeType="afterEffect">
                                  <p:stCondLst>
                                    <p:cond delay="0"/>
                                  </p:stCondLst>
                                  <p:childTnLst>
                                    <p:set>
                                      <p:cBhvr>
                                        <p:cTn id="16" dur="1" fill="hold">
                                          <p:stCondLst>
                                            <p:cond delay="0"/>
                                          </p:stCondLst>
                                        </p:cTn>
                                        <p:tgtEl>
                                          <p:spTgt spid="380942"/>
                                        </p:tgtEl>
                                        <p:attrNameLst>
                                          <p:attrName>style.visibility</p:attrName>
                                        </p:attrNameLst>
                                      </p:cBhvr>
                                      <p:to>
                                        <p:strVal val="visible"/>
                                      </p:to>
                                    </p:set>
                                    <p:anim calcmode="lin" valueType="num">
                                      <p:cBhvr>
                                        <p:cTn id="17" dur="500" fill="hold"/>
                                        <p:tgtEl>
                                          <p:spTgt spid="380942"/>
                                        </p:tgtEl>
                                        <p:attrNameLst>
                                          <p:attrName>ppt_x</p:attrName>
                                        </p:attrNameLst>
                                      </p:cBhvr>
                                      <p:tavLst>
                                        <p:tav tm="0">
                                          <p:val>
                                            <p:strVal val="#ppt_x-.2"/>
                                          </p:val>
                                        </p:tav>
                                        <p:tav tm="100000">
                                          <p:val>
                                            <p:strVal val="#ppt_x"/>
                                          </p:val>
                                        </p:tav>
                                      </p:tavLst>
                                    </p:anim>
                                    <p:anim calcmode="lin" valueType="num">
                                      <p:cBhvr>
                                        <p:cTn id="18" dur="500" fill="hold"/>
                                        <p:tgtEl>
                                          <p:spTgt spid="380942"/>
                                        </p:tgtEl>
                                        <p:attrNameLst>
                                          <p:attrName>ppt_y</p:attrName>
                                        </p:attrNameLst>
                                      </p:cBhvr>
                                      <p:tavLst>
                                        <p:tav tm="0">
                                          <p:val>
                                            <p:strVal val="#ppt_y"/>
                                          </p:val>
                                        </p:tav>
                                        <p:tav tm="100000">
                                          <p:val>
                                            <p:strVal val="#ppt_y"/>
                                          </p:val>
                                        </p:tav>
                                      </p:tavLst>
                                    </p:anim>
                                    <p:animEffect transition="in" filter="wipe(right)" prLst="gradientSize: 0.1">
                                      <p:cBhvr>
                                        <p:cTn id="19" dur="500"/>
                                        <p:tgtEl>
                                          <p:spTgt spid="380942"/>
                                        </p:tgtEl>
                                      </p:cBhvr>
                                    </p:animEffect>
                                  </p:childTnLst>
                                </p:cTn>
                              </p:par>
                            </p:childTnLst>
                          </p:cTn>
                        </p:par>
                        <p:par>
                          <p:cTn id="20" fill="hold">
                            <p:stCondLst>
                              <p:cond delay="1000"/>
                            </p:stCondLst>
                            <p:childTnLst>
                              <p:par>
                                <p:cTn id="21" presetID="37" presetClass="entr" presetSubtype="0" fill="hold" grpId="0" nodeType="afterEffect">
                                  <p:stCondLst>
                                    <p:cond delay="0"/>
                                  </p:stCondLst>
                                  <p:childTnLst>
                                    <p:set>
                                      <p:cBhvr>
                                        <p:cTn id="22" dur="1" fill="hold">
                                          <p:stCondLst>
                                            <p:cond delay="0"/>
                                          </p:stCondLst>
                                        </p:cTn>
                                        <p:tgtEl>
                                          <p:spTgt spid="380943"/>
                                        </p:tgtEl>
                                        <p:attrNameLst>
                                          <p:attrName>style.visibility</p:attrName>
                                        </p:attrNameLst>
                                      </p:cBhvr>
                                      <p:to>
                                        <p:strVal val="visible"/>
                                      </p:to>
                                    </p:set>
                                    <p:animEffect transition="in" filter="fade">
                                      <p:cBhvr>
                                        <p:cTn id="23" dur="500"/>
                                        <p:tgtEl>
                                          <p:spTgt spid="380943"/>
                                        </p:tgtEl>
                                      </p:cBhvr>
                                    </p:animEffect>
                                    <p:anim calcmode="lin" valueType="num">
                                      <p:cBhvr>
                                        <p:cTn id="24" dur="500" fill="hold"/>
                                        <p:tgtEl>
                                          <p:spTgt spid="380943"/>
                                        </p:tgtEl>
                                        <p:attrNameLst>
                                          <p:attrName>ppt_x</p:attrName>
                                        </p:attrNameLst>
                                      </p:cBhvr>
                                      <p:tavLst>
                                        <p:tav tm="0">
                                          <p:val>
                                            <p:strVal val="#ppt_x"/>
                                          </p:val>
                                        </p:tav>
                                        <p:tav tm="100000">
                                          <p:val>
                                            <p:strVal val="#ppt_x"/>
                                          </p:val>
                                        </p:tav>
                                      </p:tavLst>
                                    </p:anim>
                                    <p:anim calcmode="lin" valueType="num">
                                      <p:cBhvr>
                                        <p:cTn id="25" dur="450" decel="100000" fill="hold"/>
                                        <p:tgtEl>
                                          <p:spTgt spid="380943"/>
                                        </p:tgtEl>
                                        <p:attrNameLst>
                                          <p:attrName>ppt_y</p:attrName>
                                        </p:attrNameLst>
                                      </p:cBhvr>
                                      <p:tavLst>
                                        <p:tav tm="0">
                                          <p:val>
                                            <p:strVal val="#ppt_y+1"/>
                                          </p:val>
                                        </p:tav>
                                        <p:tav tm="100000">
                                          <p:val>
                                            <p:strVal val="#ppt_y-.03"/>
                                          </p:val>
                                        </p:tav>
                                      </p:tavLst>
                                    </p:anim>
                                    <p:anim calcmode="lin" valueType="num">
                                      <p:cBhvr>
                                        <p:cTn id="26" dur="50" accel="100000" fill="hold">
                                          <p:stCondLst>
                                            <p:cond delay="450"/>
                                          </p:stCondLst>
                                        </p:cTn>
                                        <p:tgtEl>
                                          <p:spTgt spid="380943"/>
                                        </p:tgtEl>
                                        <p:attrNameLst>
                                          <p:attrName>ppt_y</p:attrName>
                                        </p:attrNameLst>
                                      </p:cBhvr>
                                      <p:tavLst>
                                        <p:tav tm="0">
                                          <p:val>
                                            <p:strVal val="#ppt_y-.03"/>
                                          </p:val>
                                        </p:tav>
                                        <p:tav tm="100000">
                                          <p:val>
                                            <p:strVal val="#ppt_y"/>
                                          </p:val>
                                        </p:tav>
                                      </p:tavLst>
                                    </p:anim>
                                  </p:childTnLst>
                                </p:cTn>
                              </p:par>
                            </p:childTnLst>
                          </p:cTn>
                        </p:par>
                        <p:par>
                          <p:cTn id="27" fill="hold">
                            <p:stCondLst>
                              <p:cond delay="1500"/>
                            </p:stCondLst>
                            <p:childTnLst>
                              <p:par>
                                <p:cTn id="28" presetID="12" presetClass="entr" presetSubtype="8" fill="hold" grpId="0" nodeType="afterEffect">
                                  <p:stCondLst>
                                    <p:cond delay="0"/>
                                  </p:stCondLst>
                                  <p:childTnLst>
                                    <p:set>
                                      <p:cBhvr>
                                        <p:cTn id="29" dur="1" fill="hold">
                                          <p:stCondLst>
                                            <p:cond delay="0"/>
                                          </p:stCondLst>
                                        </p:cTn>
                                        <p:tgtEl>
                                          <p:spTgt spid="380947"/>
                                        </p:tgtEl>
                                        <p:attrNameLst>
                                          <p:attrName>style.visibility</p:attrName>
                                        </p:attrNameLst>
                                      </p:cBhvr>
                                      <p:to>
                                        <p:strVal val="visible"/>
                                      </p:to>
                                    </p:set>
                                    <p:animEffect transition="in" filter="slide(fromLeft)">
                                      <p:cBhvr>
                                        <p:cTn id="30" dur="500"/>
                                        <p:tgtEl>
                                          <p:spTgt spid="380947"/>
                                        </p:tgtEl>
                                      </p:cBhvr>
                                    </p:animEffect>
                                  </p:childTnLst>
                                </p:cTn>
                              </p:par>
                            </p:childTnLst>
                          </p:cTn>
                        </p:par>
                        <p:par>
                          <p:cTn id="31" fill="hold">
                            <p:stCondLst>
                              <p:cond delay="2000"/>
                            </p:stCondLst>
                            <p:childTnLst>
                              <p:par>
                                <p:cTn id="32" presetID="39" presetClass="entr" presetSubtype="0" accel="100000" fill="hold" grpId="0" nodeType="afterEffect">
                                  <p:stCondLst>
                                    <p:cond delay="0"/>
                                  </p:stCondLst>
                                  <p:childTnLst>
                                    <p:set>
                                      <p:cBhvr>
                                        <p:cTn id="33" dur="1" fill="hold">
                                          <p:stCondLst>
                                            <p:cond delay="0"/>
                                          </p:stCondLst>
                                        </p:cTn>
                                        <p:tgtEl>
                                          <p:spTgt spid="380944"/>
                                        </p:tgtEl>
                                        <p:attrNameLst>
                                          <p:attrName>style.visibility</p:attrName>
                                        </p:attrNameLst>
                                      </p:cBhvr>
                                      <p:to>
                                        <p:strVal val="visible"/>
                                      </p:to>
                                    </p:set>
                                    <p:anim calcmode="lin" valueType="num">
                                      <p:cBhvr>
                                        <p:cTn id="34" dur="500" fill="hold"/>
                                        <p:tgtEl>
                                          <p:spTgt spid="380944"/>
                                        </p:tgtEl>
                                        <p:attrNameLst>
                                          <p:attrName>ppt_h</p:attrName>
                                        </p:attrNameLst>
                                      </p:cBhvr>
                                      <p:tavLst>
                                        <p:tav tm="0">
                                          <p:val>
                                            <p:strVal val="#ppt_h/20"/>
                                          </p:val>
                                        </p:tav>
                                        <p:tav tm="50000">
                                          <p:val>
                                            <p:strVal val="#ppt_h/20"/>
                                          </p:val>
                                        </p:tav>
                                        <p:tav tm="100000">
                                          <p:val>
                                            <p:strVal val="#ppt_h"/>
                                          </p:val>
                                        </p:tav>
                                      </p:tavLst>
                                    </p:anim>
                                    <p:anim calcmode="lin" valueType="num">
                                      <p:cBhvr>
                                        <p:cTn id="35" dur="500" fill="hold"/>
                                        <p:tgtEl>
                                          <p:spTgt spid="380944"/>
                                        </p:tgtEl>
                                        <p:attrNameLst>
                                          <p:attrName>ppt_w</p:attrName>
                                        </p:attrNameLst>
                                      </p:cBhvr>
                                      <p:tavLst>
                                        <p:tav tm="0">
                                          <p:val>
                                            <p:strVal val="#ppt_w+.3"/>
                                          </p:val>
                                        </p:tav>
                                        <p:tav tm="50000">
                                          <p:val>
                                            <p:strVal val="#ppt_w+.3"/>
                                          </p:val>
                                        </p:tav>
                                        <p:tav tm="100000">
                                          <p:val>
                                            <p:strVal val="#ppt_w"/>
                                          </p:val>
                                        </p:tav>
                                      </p:tavLst>
                                    </p:anim>
                                    <p:anim calcmode="lin" valueType="num">
                                      <p:cBhvr>
                                        <p:cTn id="36" dur="500" fill="hold"/>
                                        <p:tgtEl>
                                          <p:spTgt spid="380944"/>
                                        </p:tgtEl>
                                        <p:attrNameLst>
                                          <p:attrName>ppt_x</p:attrName>
                                        </p:attrNameLst>
                                      </p:cBhvr>
                                      <p:tavLst>
                                        <p:tav tm="0">
                                          <p:val>
                                            <p:strVal val="#ppt_x-.3"/>
                                          </p:val>
                                        </p:tav>
                                        <p:tav tm="50000">
                                          <p:val>
                                            <p:strVal val="#ppt_x"/>
                                          </p:val>
                                        </p:tav>
                                        <p:tav tm="100000">
                                          <p:val>
                                            <p:strVal val="#ppt_x"/>
                                          </p:val>
                                        </p:tav>
                                      </p:tavLst>
                                    </p:anim>
                                    <p:anim calcmode="lin" valueType="num">
                                      <p:cBhvr>
                                        <p:cTn id="37" dur="500" fill="hold"/>
                                        <p:tgtEl>
                                          <p:spTgt spid="380944"/>
                                        </p:tgtEl>
                                        <p:attrNameLst>
                                          <p:attrName>ppt_y</p:attrName>
                                        </p:attrNameLst>
                                      </p:cBhvr>
                                      <p:tavLst>
                                        <p:tav tm="0">
                                          <p:val>
                                            <p:strVal val="#ppt_y"/>
                                          </p:val>
                                        </p:tav>
                                        <p:tav tm="100000">
                                          <p:val>
                                            <p:strVal val="#ppt_y"/>
                                          </p:val>
                                        </p:tav>
                                      </p:tavLst>
                                    </p:anim>
                                  </p:childTnLst>
                                </p:cTn>
                              </p:par>
                            </p:childTnLst>
                          </p:cTn>
                        </p:par>
                        <p:par>
                          <p:cTn id="38" fill="hold">
                            <p:stCondLst>
                              <p:cond delay="2500"/>
                            </p:stCondLst>
                            <p:childTnLst>
                              <p:par>
                                <p:cTn id="39" presetID="12" presetClass="entr" presetSubtype="8" fill="hold" grpId="0" nodeType="afterEffect">
                                  <p:stCondLst>
                                    <p:cond delay="0"/>
                                  </p:stCondLst>
                                  <p:childTnLst>
                                    <p:set>
                                      <p:cBhvr>
                                        <p:cTn id="40" dur="1" fill="hold">
                                          <p:stCondLst>
                                            <p:cond delay="0"/>
                                          </p:stCondLst>
                                        </p:cTn>
                                        <p:tgtEl>
                                          <p:spTgt spid="380948"/>
                                        </p:tgtEl>
                                        <p:attrNameLst>
                                          <p:attrName>style.visibility</p:attrName>
                                        </p:attrNameLst>
                                      </p:cBhvr>
                                      <p:to>
                                        <p:strVal val="visible"/>
                                      </p:to>
                                    </p:set>
                                    <p:animEffect transition="in" filter="slide(fromLeft)">
                                      <p:cBhvr>
                                        <p:cTn id="41" dur="500"/>
                                        <p:tgtEl>
                                          <p:spTgt spid="380948"/>
                                        </p:tgtEl>
                                      </p:cBhvr>
                                    </p:animEffect>
                                  </p:childTnLst>
                                </p:cTn>
                              </p:par>
                            </p:childTnLst>
                          </p:cTn>
                        </p:par>
                        <p:par>
                          <p:cTn id="42" fill="hold">
                            <p:stCondLst>
                              <p:cond delay="3000"/>
                            </p:stCondLst>
                            <p:childTnLst>
                              <p:par>
                                <p:cTn id="43" presetID="42" presetClass="entr" presetSubtype="0" fill="hold" grpId="0" nodeType="afterEffect">
                                  <p:stCondLst>
                                    <p:cond delay="0"/>
                                  </p:stCondLst>
                                  <p:childTnLst>
                                    <p:set>
                                      <p:cBhvr>
                                        <p:cTn id="44" dur="1" fill="hold">
                                          <p:stCondLst>
                                            <p:cond delay="0"/>
                                          </p:stCondLst>
                                        </p:cTn>
                                        <p:tgtEl>
                                          <p:spTgt spid="380945"/>
                                        </p:tgtEl>
                                        <p:attrNameLst>
                                          <p:attrName>style.visibility</p:attrName>
                                        </p:attrNameLst>
                                      </p:cBhvr>
                                      <p:to>
                                        <p:strVal val="visible"/>
                                      </p:to>
                                    </p:set>
                                    <p:animEffect transition="in" filter="fade">
                                      <p:cBhvr>
                                        <p:cTn id="45" dur="500"/>
                                        <p:tgtEl>
                                          <p:spTgt spid="380945"/>
                                        </p:tgtEl>
                                      </p:cBhvr>
                                    </p:animEffect>
                                    <p:anim calcmode="lin" valueType="num">
                                      <p:cBhvr>
                                        <p:cTn id="46" dur="500" fill="hold"/>
                                        <p:tgtEl>
                                          <p:spTgt spid="380945"/>
                                        </p:tgtEl>
                                        <p:attrNameLst>
                                          <p:attrName>ppt_x</p:attrName>
                                        </p:attrNameLst>
                                      </p:cBhvr>
                                      <p:tavLst>
                                        <p:tav tm="0">
                                          <p:val>
                                            <p:strVal val="#ppt_x"/>
                                          </p:val>
                                        </p:tav>
                                        <p:tav tm="100000">
                                          <p:val>
                                            <p:strVal val="#ppt_x"/>
                                          </p:val>
                                        </p:tav>
                                      </p:tavLst>
                                    </p:anim>
                                    <p:anim calcmode="lin" valueType="num">
                                      <p:cBhvr>
                                        <p:cTn id="47" dur="500" fill="hold"/>
                                        <p:tgtEl>
                                          <p:spTgt spid="380945"/>
                                        </p:tgtEl>
                                        <p:attrNameLst>
                                          <p:attrName>ppt_y</p:attrName>
                                        </p:attrNameLst>
                                      </p:cBhvr>
                                      <p:tavLst>
                                        <p:tav tm="0">
                                          <p:val>
                                            <p:strVal val="#ppt_y+.1"/>
                                          </p:val>
                                        </p:tav>
                                        <p:tav tm="100000">
                                          <p:val>
                                            <p:strVal val="#ppt_y"/>
                                          </p:val>
                                        </p:tav>
                                      </p:tavLst>
                                    </p:anim>
                                  </p:childTnLst>
                                </p:cTn>
                              </p:par>
                            </p:childTnLst>
                          </p:cTn>
                        </p:par>
                        <p:par>
                          <p:cTn id="48" fill="hold">
                            <p:stCondLst>
                              <p:cond delay="3500"/>
                            </p:stCondLst>
                            <p:childTnLst>
                              <p:par>
                                <p:cTn id="49" presetID="51" presetClass="entr" presetSubtype="0" fill="hold" grpId="0" nodeType="afterEffect">
                                  <p:stCondLst>
                                    <p:cond delay="0"/>
                                  </p:stCondLst>
                                  <p:childTnLst>
                                    <p:set>
                                      <p:cBhvr>
                                        <p:cTn id="50" dur="1" fill="hold">
                                          <p:stCondLst>
                                            <p:cond delay="0"/>
                                          </p:stCondLst>
                                        </p:cTn>
                                        <p:tgtEl>
                                          <p:spTgt spid="380946"/>
                                        </p:tgtEl>
                                        <p:attrNameLst>
                                          <p:attrName>style.visibility</p:attrName>
                                        </p:attrNameLst>
                                      </p:cBhvr>
                                      <p:to>
                                        <p:strVal val="visible"/>
                                      </p:to>
                                    </p:set>
                                    <p:animEffect transition="in" filter="fade">
                                      <p:cBhvr>
                                        <p:cTn id="51" dur="385" decel="100000"/>
                                        <p:tgtEl>
                                          <p:spTgt spid="380946"/>
                                        </p:tgtEl>
                                      </p:cBhvr>
                                    </p:animEffect>
                                    <p:animScale>
                                      <p:cBhvr>
                                        <p:cTn id="52" dur="385" decel="100000"/>
                                        <p:tgtEl>
                                          <p:spTgt spid="380946"/>
                                        </p:tgtEl>
                                      </p:cBhvr>
                                      <p:from x="10000" y="10000"/>
                                      <p:to x="200000" y="450000"/>
                                    </p:animScale>
                                    <p:animScale>
                                      <p:cBhvr>
                                        <p:cTn id="53" dur="615" accel="100000" fill="hold">
                                          <p:stCondLst>
                                            <p:cond delay="385"/>
                                          </p:stCondLst>
                                        </p:cTn>
                                        <p:tgtEl>
                                          <p:spTgt spid="380946"/>
                                        </p:tgtEl>
                                      </p:cBhvr>
                                      <p:from x="200000" y="450000"/>
                                      <p:to x="100000" y="100000"/>
                                    </p:animScale>
                                    <p:set>
                                      <p:cBhvr>
                                        <p:cTn id="54" dur="385" fill="hold"/>
                                        <p:tgtEl>
                                          <p:spTgt spid="380946"/>
                                        </p:tgtEl>
                                        <p:attrNameLst>
                                          <p:attrName>ppt_x</p:attrName>
                                        </p:attrNameLst>
                                      </p:cBhvr>
                                      <p:to>
                                        <p:strVal val="(0.5)"/>
                                      </p:to>
                                    </p:set>
                                    <p:anim from="(0.5)" to="(#ppt_x)" calcmode="lin" valueType="num">
                                      <p:cBhvr>
                                        <p:cTn id="55" dur="615" accel="100000" fill="hold">
                                          <p:stCondLst>
                                            <p:cond delay="385"/>
                                          </p:stCondLst>
                                        </p:cTn>
                                        <p:tgtEl>
                                          <p:spTgt spid="380946"/>
                                        </p:tgtEl>
                                        <p:attrNameLst>
                                          <p:attrName>ppt_x</p:attrName>
                                        </p:attrNameLst>
                                      </p:cBhvr>
                                    </p:anim>
                                    <p:set>
                                      <p:cBhvr>
                                        <p:cTn id="56" dur="385" fill="hold"/>
                                        <p:tgtEl>
                                          <p:spTgt spid="380946"/>
                                        </p:tgtEl>
                                        <p:attrNameLst>
                                          <p:attrName>ppt_y</p:attrName>
                                        </p:attrNameLst>
                                      </p:cBhvr>
                                      <p:to>
                                        <p:strVal val="(#ppt_y+0.4)"/>
                                      </p:to>
                                    </p:set>
                                    <p:anim from="(#ppt_y+0.4)" to="(#ppt_y)" calcmode="lin" valueType="num">
                                      <p:cBhvr>
                                        <p:cTn id="57" dur="615" accel="100000" fill="hold">
                                          <p:stCondLst>
                                            <p:cond delay="385"/>
                                          </p:stCondLst>
                                        </p:cTn>
                                        <p:tgtEl>
                                          <p:spTgt spid="38094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9" grpId="0" animBg="1"/>
      <p:bldP spid="380941" grpId="0" animBg="1"/>
      <p:bldP spid="380942" grpId="0" animBg="1"/>
      <p:bldP spid="380943" grpId="0" animBg="1"/>
      <p:bldP spid="380944" grpId="0" animBg="1"/>
      <p:bldP spid="380945" grpId="0" animBg="1"/>
      <p:bldP spid="380946" grpId="0" animBg="1"/>
      <p:bldP spid="380947" grpId="0"/>
      <p:bldP spid="38094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a:xfrm>
            <a:off x="1785918" y="138113"/>
            <a:ext cx="5024452" cy="846137"/>
          </a:xfrm>
        </p:spPr>
        <p:txBody>
          <a:bodyPr/>
          <a:lstStyle/>
          <a:p>
            <a:r>
              <a:rPr lang="si-LK" sz="3200" dirty="0" smtClean="0">
                <a:solidFill>
                  <a:srgbClr val="C00000"/>
                </a:solidFill>
                <a:latin typeface="Iskoola Pota" pitchFamily="34" charset="0"/>
                <a:cs typeface="Iskoola Pota" pitchFamily="34" charset="0"/>
              </a:rPr>
              <a:t>ආලෝකය දිගින් දිගට පැතිරේ</a:t>
            </a:r>
            <a:endParaRPr lang="en-US" sz="3200" dirty="0">
              <a:solidFill>
                <a:srgbClr val="C00000"/>
              </a:solidFill>
              <a:latin typeface="Iskoola Pota" pitchFamily="34" charset="0"/>
              <a:cs typeface="Iskoola Pota" pitchFamily="34" charset="0"/>
            </a:endParaRPr>
          </a:p>
        </p:txBody>
      </p:sp>
      <p:pic>
        <p:nvPicPr>
          <p:cNvPr id="417795" name="Picture 3" descr="Site map"/>
          <p:cNvPicPr>
            <a:picLocks noChangeAspect="1" noChangeArrowheads="1"/>
          </p:cNvPicPr>
          <p:nvPr/>
        </p:nvPicPr>
        <p:blipFill>
          <a:blip r:embed="rId2"/>
          <a:srcRect/>
          <a:stretch>
            <a:fillRect/>
          </a:stretch>
        </p:blipFill>
        <p:spPr bwMode="auto">
          <a:xfrm>
            <a:off x="323850" y="2133600"/>
            <a:ext cx="7143750" cy="3590925"/>
          </a:xfrm>
          <a:prstGeom prst="rect">
            <a:avLst/>
          </a:prstGeom>
          <a:noFill/>
        </p:spPr>
      </p:pic>
      <p:sp>
        <p:nvSpPr>
          <p:cNvPr id="417796" name="Oval 4"/>
          <p:cNvSpPr>
            <a:spLocks noChangeArrowheads="1"/>
          </p:cNvSpPr>
          <p:nvPr/>
        </p:nvSpPr>
        <p:spPr bwMode="auto">
          <a:xfrm>
            <a:off x="4860925" y="3284538"/>
            <a:ext cx="144463" cy="146050"/>
          </a:xfrm>
          <a:prstGeom prst="ellipse">
            <a:avLst/>
          </a:prstGeom>
          <a:solidFill>
            <a:srgbClr val="FFFF00"/>
          </a:solidFill>
          <a:ln w="12700">
            <a:solidFill>
              <a:schemeClr val="tx1"/>
            </a:solidFill>
            <a:round/>
            <a:headEnd/>
            <a:tailEnd/>
          </a:ln>
          <a:effectLst/>
        </p:spPr>
        <p:txBody>
          <a:bodyPr wrap="none" anchor="ctr"/>
          <a:lstStyle/>
          <a:p>
            <a:pPr algn="ctr" eaLnBrk="0" hangingPunct="0"/>
            <a:endParaRPr lang="en-GB" sz="1200" b="1">
              <a:solidFill>
                <a:schemeClr val="bg1"/>
              </a:solidFill>
              <a:latin typeface="Arial" charset="0"/>
            </a:endParaRPr>
          </a:p>
        </p:txBody>
      </p:sp>
      <p:sp>
        <p:nvSpPr>
          <p:cNvPr id="417797" name="Line 5"/>
          <p:cNvSpPr>
            <a:spLocks noChangeShapeType="1"/>
          </p:cNvSpPr>
          <p:nvPr/>
        </p:nvSpPr>
        <p:spPr bwMode="auto">
          <a:xfrm flipH="1" flipV="1">
            <a:off x="4357686" y="2857496"/>
            <a:ext cx="504825" cy="431800"/>
          </a:xfrm>
          <a:prstGeom prst="line">
            <a:avLst/>
          </a:prstGeom>
          <a:noFill/>
          <a:ln w="38100">
            <a:solidFill>
              <a:srgbClr val="FF0000"/>
            </a:solidFill>
            <a:round/>
            <a:headEnd/>
            <a:tailEnd type="triangle" w="med" len="med"/>
          </a:ln>
          <a:effectLst/>
        </p:spPr>
        <p:txBody>
          <a:bodyPr/>
          <a:lstStyle/>
          <a:p>
            <a:endParaRPr lang="en-US"/>
          </a:p>
        </p:txBody>
      </p:sp>
      <p:sp>
        <p:nvSpPr>
          <p:cNvPr id="417798" name="Line 6"/>
          <p:cNvSpPr>
            <a:spLocks noChangeShapeType="1"/>
          </p:cNvSpPr>
          <p:nvPr/>
        </p:nvSpPr>
        <p:spPr bwMode="auto">
          <a:xfrm flipH="1" flipV="1">
            <a:off x="2357422" y="2928934"/>
            <a:ext cx="2503503" cy="428629"/>
          </a:xfrm>
          <a:prstGeom prst="line">
            <a:avLst/>
          </a:prstGeom>
          <a:noFill/>
          <a:ln w="38100">
            <a:solidFill>
              <a:srgbClr val="FF0000"/>
            </a:solidFill>
            <a:round/>
            <a:headEnd/>
            <a:tailEnd type="triangle" w="med" len="med"/>
          </a:ln>
          <a:effectLst/>
        </p:spPr>
        <p:txBody>
          <a:bodyPr/>
          <a:lstStyle/>
          <a:p>
            <a:endParaRPr lang="en-US"/>
          </a:p>
        </p:txBody>
      </p:sp>
      <p:sp>
        <p:nvSpPr>
          <p:cNvPr id="417799" name="Line 7"/>
          <p:cNvSpPr>
            <a:spLocks noChangeShapeType="1"/>
          </p:cNvSpPr>
          <p:nvPr/>
        </p:nvSpPr>
        <p:spPr bwMode="auto">
          <a:xfrm flipH="1" flipV="1">
            <a:off x="4932363" y="2925763"/>
            <a:ext cx="0" cy="360362"/>
          </a:xfrm>
          <a:prstGeom prst="line">
            <a:avLst/>
          </a:prstGeom>
          <a:noFill/>
          <a:ln w="38100">
            <a:solidFill>
              <a:srgbClr val="FF0000"/>
            </a:solidFill>
            <a:round/>
            <a:headEnd/>
            <a:tailEnd type="triangle" w="med" len="med"/>
          </a:ln>
          <a:effectLst/>
        </p:spPr>
        <p:txBody>
          <a:bodyPr/>
          <a:lstStyle/>
          <a:p>
            <a:endParaRPr lang="en-US"/>
          </a:p>
        </p:txBody>
      </p:sp>
      <p:sp>
        <p:nvSpPr>
          <p:cNvPr id="417800" name="Line 8"/>
          <p:cNvSpPr>
            <a:spLocks noChangeShapeType="1"/>
          </p:cNvSpPr>
          <p:nvPr/>
        </p:nvSpPr>
        <p:spPr bwMode="auto">
          <a:xfrm>
            <a:off x="4932363" y="3430588"/>
            <a:ext cx="73025" cy="287337"/>
          </a:xfrm>
          <a:prstGeom prst="line">
            <a:avLst/>
          </a:prstGeom>
          <a:noFill/>
          <a:ln w="38100">
            <a:solidFill>
              <a:srgbClr val="FF0000"/>
            </a:solidFill>
            <a:round/>
            <a:headEnd/>
            <a:tailEnd type="triangle" w="med" len="med"/>
          </a:ln>
          <a:effectLst/>
        </p:spPr>
        <p:txBody>
          <a:bodyPr/>
          <a:lstStyle/>
          <a:p>
            <a:endParaRPr lang="en-US"/>
          </a:p>
        </p:txBody>
      </p:sp>
      <p:sp>
        <p:nvSpPr>
          <p:cNvPr id="417805" name="Title"/>
          <p:cNvSpPr txBox="1">
            <a:spLocks noChangeArrowheads="1"/>
          </p:cNvSpPr>
          <p:nvPr/>
        </p:nvSpPr>
        <p:spPr bwMode="auto">
          <a:xfrm>
            <a:off x="1643042" y="1142984"/>
            <a:ext cx="5256213" cy="923330"/>
          </a:xfrm>
          <a:prstGeom prst="rect">
            <a:avLst/>
          </a:prstGeom>
          <a:noFill/>
          <a:ln w="12700">
            <a:noFill/>
            <a:miter lim="800000"/>
            <a:headEnd/>
            <a:tailEnd/>
          </a:ln>
          <a:effectLst/>
        </p:spPr>
        <p:txBody>
          <a:bodyPr lIns="0" tIns="0" rIns="0" bIns="0">
            <a:spAutoFit/>
          </a:bodyPr>
          <a:lstStyle/>
          <a:p>
            <a:pPr algn="ctr" eaLnBrk="0" hangingPunct="0"/>
            <a:r>
              <a:rPr lang="si-LK" b="1" dirty="0" smtClean="0">
                <a:latin typeface="Iskoola Pota" pitchFamily="34" charset="0"/>
                <a:cs typeface="Iskoola Pota" pitchFamily="34" charset="0"/>
              </a:rPr>
              <a:t>එතුමාගේ සහයකයෝ එතුමාගේ නිවේදනය ලොව වටා ගෙන ගිය අතර</a:t>
            </a:r>
            <a:r>
              <a:rPr lang="en-US" b="1" dirty="0" smtClean="0">
                <a:latin typeface="Iskoola Pota" pitchFamily="34" charset="0"/>
                <a:cs typeface="Iskoola Pota" pitchFamily="34" charset="0"/>
              </a:rPr>
              <a:t> </a:t>
            </a:r>
            <a:r>
              <a:rPr lang="si-LK" b="1" dirty="0" smtClean="0">
                <a:latin typeface="Iskoola Pota" pitchFamily="34" charset="0"/>
                <a:cs typeface="Iskoola Pota" pitchFamily="34" charset="0"/>
              </a:rPr>
              <a:t>ඒවා අනුගමනය කළ සෑම සමාජයක්ම යහ ප්‍රතිඵල ලැබුහ.</a:t>
            </a:r>
            <a:endParaRPr lang="en-US" b="1" dirty="0">
              <a:latin typeface="Iskoola Pota" pitchFamily="34" charset="0"/>
              <a:cs typeface="Iskoola Pota" pitchFamily="34" charset="0"/>
            </a:endParaRPr>
          </a:p>
        </p:txBody>
      </p:sp>
      <p:sp>
        <p:nvSpPr>
          <p:cNvPr id="417806" name="Line 14"/>
          <p:cNvSpPr>
            <a:spLocks noChangeShapeType="1"/>
          </p:cNvSpPr>
          <p:nvPr/>
        </p:nvSpPr>
        <p:spPr bwMode="auto">
          <a:xfrm flipH="1">
            <a:off x="4573588" y="3430588"/>
            <a:ext cx="287337" cy="215900"/>
          </a:xfrm>
          <a:prstGeom prst="line">
            <a:avLst/>
          </a:prstGeom>
          <a:noFill/>
          <a:ln w="38100">
            <a:solidFill>
              <a:srgbClr val="FF0000"/>
            </a:solidFill>
            <a:round/>
            <a:headEnd/>
            <a:tailEnd type="triangle" w="med" len="med"/>
          </a:ln>
          <a:effectLst/>
        </p:spPr>
        <p:txBody>
          <a:bodyPr/>
          <a:lstStyle/>
          <a:p>
            <a:endParaRPr lang="en-US"/>
          </a:p>
        </p:txBody>
      </p:sp>
      <p:sp>
        <p:nvSpPr>
          <p:cNvPr id="417807" name="Line 15"/>
          <p:cNvSpPr>
            <a:spLocks noChangeShapeType="1"/>
          </p:cNvSpPr>
          <p:nvPr/>
        </p:nvSpPr>
        <p:spPr bwMode="auto">
          <a:xfrm flipV="1">
            <a:off x="5005388" y="2854325"/>
            <a:ext cx="576262" cy="503238"/>
          </a:xfrm>
          <a:prstGeom prst="line">
            <a:avLst/>
          </a:prstGeom>
          <a:noFill/>
          <a:ln w="38100">
            <a:solidFill>
              <a:srgbClr val="FF0000"/>
            </a:solidFill>
            <a:round/>
            <a:headEnd/>
            <a:tailEnd type="triangle" w="med" len="med"/>
          </a:ln>
          <a:effectLst/>
        </p:spPr>
        <p:txBody>
          <a:bodyPr/>
          <a:lstStyle/>
          <a:p>
            <a:endParaRPr lang="en-US"/>
          </a:p>
        </p:txBody>
      </p:sp>
      <p:sp>
        <p:nvSpPr>
          <p:cNvPr id="417808" name="Line 16"/>
          <p:cNvSpPr>
            <a:spLocks noChangeShapeType="1"/>
          </p:cNvSpPr>
          <p:nvPr/>
        </p:nvSpPr>
        <p:spPr bwMode="auto">
          <a:xfrm>
            <a:off x="5005388" y="3430588"/>
            <a:ext cx="576262" cy="71437"/>
          </a:xfrm>
          <a:prstGeom prst="line">
            <a:avLst/>
          </a:prstGeom>
          <a:noFill/>
          <a:ln w="38100">
            <a:solidFill>
              <a:srgbClr val="FF0000"/>
            </a:solidFill>
            <a:round/>
            <a:headEnd/>
            <a:tailEnd type="triangle" w="med" len="med"/>
          </a:ln>
          <a:effectLst/>
        </p:spPr>
        <p:txBody>
          <a:bodyPr/>
          <a:lstStyle/>
          <a:p>
            <a:endParaRPr lang="en-US"/>
          </a:p>
        </p:txBody>
      </p:sp>
      <p:sp>
        <p:nvSpPr>
          <p:cNvPr id="417809" name="Line 17"/>
          <p:cNvSpPr>
            <a:spLocks noChangeShapeType="1"/>
          </p:cNvSpPr>
          <p:nvPr/>
        </p:nvSpPr>
        <p:spPr bwMode="auto">
          <a:xfrm>
            <a:off x="5005388" y="3502025"/>
            <a:ext cx="1150937" cy="431800"/>
          </a:xfrm>
          <a:prstGeom prst="line">
            <a:avLst/>
          </a:prstGeom>
          <a:noFill/>
          <a:ln w="38100">
            <a:solidFill>
              <a:srgbClr val="FF0000"/>
            </a:solidFill>
            <a:round/>
            <a:headEnd/>
            <a:tailEnd type="triangle" w="med" len="med"/>
          </a:ln>
          <a:effectLst/>
        </p:spPr>
        <p:txBody>
          <a:bodyPr/>
          <a:lstStyle/>
          <a:p>
            <a:endParaRPr lang="en-US"/>
          </a:p>
        </p:txBody>
      </p:sp>
      <p:sp>
        <p:nvSpPr>
          <p:cNvPr id="417810" name="Line 18"/>
          <p:cNvSpPr>
            <a:spLocks noChangeShapeType="1"/>
          </p:cNvSpPr>
          <p:nvPr/>
        </p:nvSpPr>
        <p:spPr bwMode="auto">
          <a:xfrm flipV="1">
            <a:off x="5076825" y="3141663"/>
            <a:ext cx="936625" cy="217487"/>
          </a:xfrm>
          <a:prstGeom prst="line">
            <a:avLst/>
          </a:prstGeom>
          <a:noFill/>
          <a:ln w="38100">
            <a:solidFill>
              <a:srgbClr val="FF0000"/>
            </a:solidFill>
            <a:round/>
            <a:headEnd/>
            <a:tailEnd type="triangle" w="med" len="med"/>
          </a:ln>
          <a:effectLst/>
        </p:spPr>
        <p:txBody>
          <a:bodyPr/>
          <a:lstStyle/>
          <a:p>
            <a:endParaRPr lang="en-US"/>
          </a:p>
        </p:txBody>
      </p:sp>
      <p:sp>
        <p:nvSpPr>
          <p:cNvPr id="417811" name="Cloud"/>
          <p:cNvSpPr>
            <a:spLocks noEditPoints="1" noChangeArrowheads="1"/>
          </p:cNvSpPr>
          <p:nvPr/>
        </p:nvSpPr>
        <p:spPr bwMode="auto">
          <a:xfrm>
            <a:off x="6000760" y="3646488"/>
            <a:ext cx="3143240" cy="18002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en-US" sz="1400" b="1" dirty="0" smtClean="0">
                <a:latin typeface="Iskoola Pota" pitchFamily="34" charset="0"/>
                <a:cs typeface="Iskoola Pota" pitchFamily="34" charset="0"/>
              </a:rPr>
              <a:t>‘</a:t>
            </a:r>
            <a:r>
              <a:rPr lang="si-LK" sz="1400" b="1" dirty="0" smtClean="0">
                <a:latin typeface="Iskoola Pota" pitchFamily="34" charset="0"/>
                <a:cs typeface="Iskoola Pota" pitchFamily="34" charset="0"/>
              </a:rPr>
              <a:t>දෛනික ජීවිතයේ බොහෝ නවක නිපැයුම් </a:t>
            </a:r>
            <a:r>
              <a:rPr lang="si-LK" sz="1400" b="1" dirty="0" smtClean="0">
                <a:latin typeface="Iskoola Pota" pitchFamily="34" charset="0"/>
                <a:cs typeface="Iskoola Pota" pitchFamily="34" charset="0"/>
              </a:rPr>
              <a:t>අ</a:t>
            </a:r>
            <a:r>
              <a:rPr lang="si-LK" sz="1400" b="1" dirty="0" smtClean="0">
                <a:latin typeface="Iskoola Pota" pitchFamily="34" charset="0"/>
                <a:cs typeface="Iskoola Pota" pitchFamily="34" charset="0"/>
              </a:rPr>
              <a:t>පට </a:t>
            </a:r>
            <a:r>
              <a:rPr lang="si-LK" sz="1400" b="1" dirty="0" smtClean="0">
                <a:latin typeface="Iskoola Pota" pitchFamily="34" charset="0"/>
                <a:cs typeface="Iskoola Pota" pitchFamily="34" charset="0"/>
              </a:rPr>
              <a:t>මුස්ලිම් ලොව සපයා ඇත</a:t>
            </a:r>
            <a:r>
              <a:rPr lang="si-LK" sz="1400" b="1" dirty="0" smtClean="0">
                <a:latin typeface="Iskoola Pota" pitchFamily="34" charset="0"/>
                <a:cs typeface="Iskoola Pota" pitchFamily="34" charset="0"/>
              </a:rPr>
              <a:t>.</a:t>
            </a:r>
            <a:r>
              <a:rPr lang="en-US"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ඉස්ලාමිය නිමැවුම</a:t>
            </a:r>
            <a:r>
              <a:rPr lang="si-LK" sz="1400" b="1" dirty="0" smtClean="0">
                <a:latin typeface="Iskoola Pota" pitchFamily="34" charset="0"/>
                <a:cs typeface="Iskoola Pota" pitchFamily="34" charset="0"/>
              </a:rPr>
              <a:t>්කර</a:t>
            </a:r>
            <a:r>
              <a:rPr lang="si-LK" sz="1400" b="1" dirty="0" smtClean="0">
                <a:latin typeface="Iskoola Pota" pitchFamily="34" charset="0"/>
                <a:cs typeface="Iskoola Pota" pitchFamily="34" charset="0"/>
              </a:rPr>
              <a:t>ු ලොව වෙනස් කළේ කෙසේද</a:t>
            </a:r>
            <a:r>
              <a:rPr lang="si-LK" sz="1400" b="1" dirty="0" smtClean="0">
                <a:latin typeface="Iskoola Pota" pitchFamily="34" charset="0"/>
                <a:cs typeface="Iskoola Pota" pitchFamily="34" charset="0"/>
              </a:rPr>
              <a:t>?</a:t>
            </a:r>
            <a:r>
              <a:rPr lang="en-US" sz="1400" b="1" dirty="0" smtClean="0">
                <a:latin typeface="Iskoola Pota" pitchFamily="34" charset="0"/>
                <a:cs typeface="Iskoola Pota" pitchFamily="34" charset="0"/>
              </a:rPr>
              <a:t>’</a:t>
            </a:r>
            <a:r>
              <a:rPr lang="si-LK" sz="1400" b="1" dirty="0" smtClean="0">
                <a:latin typeface="Iskoola Pota" pitchFamily="34" charset="0"/>
                <a:cs typeface="Iskoola Pota" pitchFamily="34" charset="0"/>
              </a:rPr>
              <a:t> ද ඉන්ඩිපෙන්ඩන්ට් පත්තරය</a:t>
            </a:r>
            <a:endParaRPr lang="en-US" sz="1400" b="1" dirty="0">
              <a:latin typeface="Arial" charset="0"/>
            </a:endParaRPr>
          </a:p>
        </p:txBody>
      </p:sp>
      <p:sp>
        <p:nvSpPr>
          <p:cNvPr id="417812" name="Cloud"/>
          <p:cNvSpPr>
            <a:spLocks noEditPoints="1" noChangeArrowheads="1"/>
          </p:cNvSpPr>
          <p:nvPr/>
        </p:nvSpPr>
        <p:spPr bwMode="auto">
          <a:xfrm>
            <a:off x="0" y="1700213"/>
            <a:ext cx="1979613" cy="11525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අද අනුගාමික සංඛ්‍යාව බිලියනය ඉක්මවයි</a:t>
            </a:r>
            <a:endParaRPr lang="en-US" sz="1400" b="1" dirty="0">
              <a:latin typeface="Iskoola Pota" pitchFamily="34" charset="0"/>
              <a:cs typeface="Iskoola Pota" pitchFamily="34" charset="0"/>
            </a:endParaRPr>
          </a:p>
        </p:txBody>
      </p:sp>
      <p:sp>
        <p:nvSpPr>
          <p:cNvPr id="417813" name="Cloud"/>
          <p:cNvSpPr>
            <a:spLocks noEditPoints="1" noChangeArrowheads="1"/>
          </p:cNvSpPr>
          <p:nvPr/>
        </p:nvSpPr>
        <p:spPr bwMode="auto">
          <a:xfrm>
            <a:off x="6443663" y="1773238"/>
            <a:ext cx="2271742" cy="1152525"/>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400" b="1" dirty="0" smtClean="0">
                <a:latin typeface="Iskoola Pota" pitchFamily="34" charset="0"/>
                <a:cs typeface="Iskoola Pota" pitchFamily="34" charset="0"/>
              </a:rPr>
              <a:t>බිය බැතිමත්, සාධාරණ</a:t>
            </a:r>
            <a:r>
              <a:rPr lang="en-US"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සාමකාමි සහ සිරිබර සමාජයක්</a:t>
            </a:r>
            <a:r>
              <a:rPr lang="en-US" sz="1400" b="1" dirty="0" smtClean="0">
                <a:latin typeface="Iskoola Pota" pitchFamily="34" charset="0"/>
                <a:cs typeface="Iskoola Pota" pitchFamily="34" charset="0"/>
              </a:rPr>
              <a:t> </a:t>
            </a:r>
            <a:r>
              <a:rPr lang="si-LK" sz="1400" b="1" dirty="0" smtClean="0">
                <a:latin typeface="Iskoola Pota" pitchFamily="34" charset="0"/>
                <a:cs typeface="Iskoola Pota" pitchFamily="34" charset="0"/>
              </a:rPr>
              <a:t>ස්ථාපිත කළහ</a:t>
            </a:r>
            <a:endParaRPr lang="en-US" sz="1400" b="1" dirty="0">
              <a:latin typeface="Iskoola Pota" pitchFamily="34" charset="0"/>
              <a:cs typeface="Iskoola Pota" pitchFamily="34" charset="0"/>
            </a:endParaRPr>
          </a:p>
        </p:txBody>
      </p:sp>
      <p:sp>
        <p:nvSpPr>
          <p:cNvPr id="417814" name="Line 22"/>
          <p:cNvSpPr>
            <a:spLocks noChangeShapeType="1"/>
          </p:cNvSpPr>
          <p:nvPr/>
        </p:nvSpPr>
        <p:spPr bwMode="auto">
          <a:xfrm flipH="1">
            <a:off x="4140200" y="3357563"/>
            <a:ext cx="719138" cy="0"/>
          </a:xfrm>
          <a:prstGeom prst="line">
            <a:avLst/>
          </a:prstGeom>
          <a:noFill/>
          <a:ln w="38100">
            <a:solidFill>
              <a:srgbClr val="FF0000"/>
            </a:solidFill>
            <a:round/>
            <a:headEnd/>
            <a:tailEnd type="triangle" w="med" len="med"/>
          </a:ln>
          <a:effectLst/>
        </p:spPr>
        <p:txBody>
          <a:bodyPr/>
          <a:lstStyle/>
          <a:p>
            <a:endParaRPr lang="en-US"/>
          </a:p>
        </p:txBody>
      </p:sp>
      <p:grpSp>
        <p:nvGrpSpPr>
          <p:cNvPr id="417827" name="Group 35"/>
          <p:cNvGrpSpPr>
            <a:grpSpLocks/>
          </p:cNvGrpSpPr>
          <p:nvPr/>
        </p:nvGrpSpPr>
        <p:grpSpPr bwMode="auto">
          <a:xfrm>
            <a:off x="0" y="5805488"/>
            <a:ext cx="8308975" cy="792162"/>
            <a:chOff x="0" y="3657"/>
            <a:chExt cx="5234" cy="499"/>
          </a:xfrm>
        </p:grpSpPr>
        <p:sp>
          <p:nvSpPr>
            <p:cNvPr id="417823" name="Rectangle 31"/>
            <p:cNvSpPr>
              <a:spLocks noChangeArrowheads="1"/>
            </p:cNvSpPr>
            <p:nvPr/>
          </p:nvSpPr>
          <p:spPr bwMode="auto">
            <a:xfrm>
              <a:off x="698" y="3657"/>
              <a:ext cx="4536" cy="499"/>
            </a:xfrm>
            <a:prstGeom prst="rect">
              <a:avLst/>
            </a:prstGeom>
            <a:solidFill>
              <a:srgbClr val="5F5F5F"/>
            </a:solidFill>
            <a:ln w="9525" algn="ctr">
              <a:noFill/>
              <a:miter lim="800000"/>
              <a:headEnd/>
              <a:tailEnd/>
            </a:ln>
            <a:effectLst/>
          </p:spPr>
          <p:txBody>
            <a:bodyPr wrap="none" anchor="ctr"/>
            <a:lstStyle/>
            <a:p>
              <a:pPr eaLnBrk="0" hangingPunct="0"/>
              <a:r>
                <a:rPr lang="si-LK" sz="1600" i="1" dirty="0" smtClean="0">
                  <a:solidFill>
                    <a:schemeClr val="bg1"/>
                  </a:solidFill>
                  <a:latin typeface="Arial" charset="0"/>
                </a:rPr>
                <a:t>    “සමාජයක් හෝ ස්ථානයක් මෙලෙස සම්පූර්ණ වෙනස් වීමට ලක් වනු මානව ඉතිහාසය</a:t>
              </a:r>
            </a:p>
            <a:p>
              <a:pPr eaLnBrk="0" hangingPunct="0"/>
              <a:r>
                <a:rPr lang="si-LK" sz="1600" i="1" dirty="0" smtClean="0">
                  <a:solidFill>
                    <a:schemeClr val="bg1"/>
                  </a:solidFill>
                  <a:latin typeface="Arial" charset="0"/>
                </a:rPr>
                <a:t>     කිසි දවසක දැක නැත. මෙම වෙනස සිදු වුයේ දශක දෙකක යැයි සිතිමටත් අපහසුය.</a:t>
              </a:r>
            </a:p>
            <a:p>
              <a:pPr eaLnBrk="0" hangingPunct="0"/>
              <a:r>
                <a:rPr lang="en-US" sz="1000" i="1" dirty="0" smtClean="0">
                  <a:solidFill>
                    <a:srgbClr val="FFFF00"/>
                  </a:solidFill>
                  <a:latin typeface="Arial" charset="0"/>
                </a:rPr>
                <a:t> </a:t>
              </a:r>
              <a:r>
                <a:rPr lang="si-LK" sz="1400" i="1" u="sng" dirty="0" smtClean="0">
                  <a:solidFill>
                    <a:srgbClr val="FFFF00"/>
                  </a:solidFill>
                  <a:latin typeface="Iskoola Pota" pitchFamily="34" charset="0"/>
                  <a:cs typeface="Iskoola Pota" pitchFamily="34" charset="0"/>
                </a:rPr>
                <a:t>මයිකල් හාර්ට්</a:t>
              </a:r>
              <a:r>
                <a:rPr lang="en-US" sz="1400" i="1" dirty="0" smtClean="0">
                  <a:solidFill>
                    <a:srgbClr val="FFFF00"/>
                  </a:solidFill>
                  <a:latin typeface="Iskoola Pota" pitchFamily="34" charset="0"/>
                  <a:cs typeface="Iskoola Pota" pitchFamily="34" charset="0"/>
                </a:rPr>
                <a:t>, </a:t>
              </a:r>
              <a:r>
                <a:rPr lang="si-LK" sz="1400" i="1" dirty="0" smtClean="0">
                  <a:solidFill>
                    <a:srgbClr val="FFFF00"/>
                  </a:solidFill>
                  <a:latin typeface="Iskoola Pota" pitchFamily="34" charset="0"/>
                  <a:cs typeface="Iskoola Pota" pitchFamily="34" charset="0"/>
                </a:rPr>
                <a:t>100 දෙනෙක්</a:t>
              </a:r>
              <a:r>
                <a:rPr lang="en-US" sz="1400" i="1" dirty="0" smtClean="0">
                  <a:solidFill>
                    <a:srgbClr val="FFFF00"/>
                  </a:solidFill>
                  <a:latin typeface="Iskoola Pota" pitchFamily="34" charset="0"/>
                  <a:cs typeface="Iskoola Pota" pitchFamily="34" charset="0"/>
                </a:rPr>
                <a:t>: </a:t>
              </a:r>
              <a:r>
                <a:rPr lang="si-LK" sz="1400" i="1" dirty="0" smtClean="0">
                  <a:solidFill>
                    <a:srgbClr val="FFFF00"/>
                  </a:solidFill>
                  <a:latin typeface="Iskoola Pota" pitchFamily="34" charset="0"/>
                  <a:cs typeface="Iskoola Pota" pitchFamily="34" charset="0"/>
                </a:rPr>
                <a:t>ඉතිහාසයේ ඉතාමත් බලගතු පුද්ගලයින් ඇගයීම</a:t>
              </a:r>
              <a:endParaRPr lang="en-US" sz="1400" i="1" dirty="0" smtClean="0">
                <a:solidFill>
                  <a:srgbClr val="FFFF00"/>
                </a:solidFill>
                <a:latin typeface="Iskoola Pota" pitchFamily="34" charset="0"/>
                <a:cs typeface="Iskoola Pota" pitchFamily="34" charset="0"/>
              </a:endParaRPr>
            </a:p>
          </p:txBody>
        </p:sp>
        <p:grpSp>
          <p:nvGrpSpPr>
            <p:cNvPr id="417824" name="Group 32"/>
            <p:cNvGrpSpPr>
              <a:grpSpLocks/>
            </p:cNvGrpSpPr>
            <p:nvPr/>
          </p:nvGrpSpPr>
          <p:grpSpPr bwMode="auto">
            <a:xfrm>
              <a:off x="0" y="3793"/>
              <a:ext cx="880" cy="272"/>
              <a:chOff x="2960" y="2576"/>
              <a:chExt cx="199" cy="202"/>
            </a:xfrm>
          </p:grpSpPr>
          <p:sp>
            <p:nvSpPr>
              <p:cNvPr id="417825" name="Oval 33"/>
              <p:cNvSpPr>
                <a:spLocks noChangeArrowheads="1"/>
              </p:cNvSpPr>
              <p:nvPr/>
            </p:nvSpPr>
            <p:spPr bwMode="auto">
              <a:xfrm>
                <a:off x="2976" y="2605"/>
                <a:ext cx="173" cy="173"/>
              </a:xfrm>
              <a:prstGeom prst="ellipse">
                <a:avLst/>
              </a:prstGeom>
              <a:solidFill>
                <a:srgbClr val="FF9900"/>
              </a:solidFill>
              <a:ln w="9525">
                <a:noFill/>
                <a:round/>
                <a:headEnd/>
                <a:tailEnd/>
              </a:ln>
              <a:effectLst/>
            </p:spPr>
            <p:txBody>
              <a:bodyPr wrap="none" anchor="ctr">
                <a:spAutoFit/>
              </a:bodyPr>
              <a:lstStyle/>
              <a:p>
                <a:endParaRPr lang="en-US"/>
              </a:p>
            </p:txBody>
          </p:sp>
          <p:sp>
            <p:nvSpPr>
              <p:cNvPr id="417826" name="Oval 34"/>
              <p:cNvSpPr>
                <a:spLocks noChangeAspect="1" noChangeArrowheads="1"/>
              </p:cNvSpPr>
              <p:nvPr/>
            </p:nvSpPr>
            <p:spPr bwMode="auto">
              <a:xfrm>
                <a:off x="2960" y="2576"/>
                <a:ext cx="199" cy="199"/>
              </a:xfrm>
              <a:prstGeom prst="ellipse">
                <a:avLst/>
              </a:prstGeom>
              <a:solidFill>
                <a:srgbClr val="FF9900"/>
              </a:solidFill>
              <a:ln w="9525">
                <a:noFill/>
                <a:round/>
                <a:headEnd/>
                <a:tailEnd/>
              </a:ln>
              <a:effectLst/>
            </p:spPr>
            <p:txBody>
              <a:bodyPr anchor="ctr" anchorCtr="1"/>
              <a:lstStyle/>
              <a:p>
                <a:pPr algn="ctr" eaLnBrk="0" hangingPunct="0"/>
                <a:r>
                  <a:rPr lang="si-LK" sz="1400" b="1" dirty="0" smtClean="0">
                    <a:latin typeface="Iskoola Pota" pitchFamily="34" charset="0"/>
                    <a:cs typeface="Iskoola Pota" pitchFamily="34" charset="0"/>
                  </a:rPr>
                  <a:t>නිරීක්ෂණය</a:t>
                </a:r>
                <a:endParaRPr lang="en-US" sz="1400" b="1" dirty="0">
                  <a:latin typeface="Iskoola Pota" pitchFamily="34" charset="0"/>
                  <a:cs typeface="Iskoola Pota" pitchFamily="34" charset="0"/>
                </a:endParaRPr>
              </a:p>
            </p:txBody>
          </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2" fill="hold" grpId="0" nodeType="clickEffect">
                                  <p:stCondLst>
                                    <p:cond delay="0"/>
                                  </p:stCondLst>
                                  <p:childTnLst>
                                    <p:set>
                                      <p:cBhvr>
                                        <p:cTn id="6" dur="1" fill="hold">
                                          <p:stCondLst>
                                            <p:cond delay="0"/>
                                          </p:stCondLst>
                                        </p:cTn>
                                        <p:tgtEl>
                                          <p:spTgt spid="417797"/>
                                        </p:tgtEl>
                                        <p:attrNameLst>
                                          <p:attrName>style.visibility</p:attrName>
                                        </p:attrNameLst>
                                      </p:cBhvr>
                                      <p:to>
                                        <p:strVal val="visible"/>
                                      </p:to>
                                    </p:set>
                                    <p:animEffect transition="in" filter="slide(fromRight)">
                                      <p:cBhvr>
                                        <p:cTn id="7" dur="500"/>
                                        <p:tgtEl>
                                          <p:spTgt spid="417797"/>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417798"/>
                                        </p:tgtEl>
                                        <p:attrNameLst>
                                          <p:attrName>style.visibility</p:attrName>
                                        </p:attrNameLst>
                                      </p:cBhvr>
                                      <p:to>
                                        <p:strVal val="visible"/>
                                      </p:to>
                                    </p:set>
                                    <p:animEffect transition="in" filter="slide(fromRight)">
                                      <p:cBhvr>
                                        <p:cTn id="11" dur="500"/>
                                        <p:tgtEl>
                                          <p:spTgt spid="417798"/>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417799"/>
                                        </p:tgtEl>
                                        <p:attrNameLst>
                                          <p:attrName>style.visibility</p:attrName>
                                        </p:attrNameLst>
                                      </p:cBhvr>
                                      <p:to>
                                        <p:strVal val="visible"/>
                                      </p:to>
                                    </p:set>
                                    <p:animEffect transition="in" filter="slide(fromBottom)">
                                      <p:cBhvr>
                                        <p:cTn id="15" dur="500"/>
                                        <p:tgtEl>
                                          <p:spTgt spid="417799"/>
                                        </p:tgtEl>
                                      </p:cBhvr>
                                    </p:animEffect>
                                  </p:childTnLst>
                                </p:cTn>
                              </p:par>
                            </p:childTnLst>
                          </p:cTn>
                        </p:par>
                        <p:par>
                          <p:cTn id="16" fill="hold">
                            <p:stCondLst>
                              <p:cond delay="1500"/>
                            </p:stCondLst>
                            <p:childTnLst>
                              <p:par>
                                <p:cTn id="17" presetID="12" presetClass="entr" presetSubtype="1" fill="hold" grpId="0" nodeType="afterEffect">
                                  <p:stCondLst>
                                    <p:cond delay="0"/>
                                  </p:stCondLst>
                                  <p:childTnLst>
                                    <p:set>
                                      <p:cBhvr>
                                        <p:cTn id="18" dur="1" fill="hold">
                                          <p:stCondLst>
                                            <p:cond delay="0"/>
                                          </p:stCondLst>
                                        </p:cTn>
                                        <p:tgtEl>
                                          <p:spTgt spid="417800"/>
                                        </p:tgtEl>
                                        <p:attrNameLst>
                                          <p:attrName>style.visibility</p:attrName>
                                        </p:attrNameLst>
                                      </p:cBhvr>
                                      <p:to>
                                        <p:strVal val="visible"/>
                                      </p:to>
                                    </p:set>
                                    <p:animEffect transition="in" filter="slide(fromTop)">
                                      <p:cBhvr>
                                        <p:cTn id="19" dur="500"/>
                                        <p:tgtEl>
                                          <p:spTgt spid="417800"/>
                                        </p:tgtEl>
                                      </p:cBhvr>
                                    </p:animEffect>
                                  </p:childTnLst>
                                </p:cTn>
                              </p:par>
                            </p:childTnLst>
                          </p:cTn>
                        </p:par>
                        <p:par>
                          <p:cTn id="20" fill="hold">
                            <p:stCondLst>
                              <p:cond delay="2000"/>
                            </p:stCondLst>
                            <p:childTnLst>
                              <p:par>
                                <p:cTn id="21" presetID="12" presetClass="entr" presetSubtype="1" fill="hold" grpId="0" nodeType="afterEffect">
                                  <p:stCondLst>
                                    <p:cond delay="0"/>
                                  </p:stCondLst>
                                  <p:childTnLst>
                                    <p:set>
                                      <p:cBhvr>
                                        <p:cTn id="22" dur="1" fill="hold">
                                          <p:stCondLst>
                                            <p:cond delay="0"/>
                                          </p:stCondLst>
                                        </p:cTn>
                                        <p:tgtEl>
                                          <p:spTgt spid="417806"/>
                                        </p:tgtEl>
                                        <p:attrNameLst>
                                          <p:attrName>style.visibility</p:attrName>
                                        </p:attrNameLst>
                                      </p:cBhvr>
                                      <p:to>
                                        <p:strVal val="visible"/>
                                      </p:to>
                                    </p:set>
                                    <p:animEffect transition="in" filter="slide(fromTop)">
                                      <p:cBhvr>
                                        <p:cTn id="23" dur="500"/>
                                        <p:tgtEl>
                                          <p:spTgt spid="417806"/>
                                        </p:tgtEl>
                                      </p:cBhvr>
                                    </p:animEffect>
                                  </p:childTnLst>
                                </p:cTn>
                              </p:par>
                            </p:childTnLst>
                          </p:cTn>
                        </p:par>
                        <p:par>
                          <p:cTn id="24" fill="hold">
                            <p:stCondLst>
                              <p:cond delay="2500"/>
                            </p:stCondLst>
                            <p:childTnLst>
                              <p:par>
                                <p:cTn id="25" presetID="12" presetClass="entr" presetSubtype="4" fill="hold" grpId="0" nodeType="afterEffect">
                                  <p:stCondLst>
                                    <p:cond delay="0"/>
                                  </p:stCondLst>
                                  <p:childTnLst>
                                    <p:set>
                                      <p:cBhvr>
                                        <p:cTn id="26" dur="1" fill="hold">
                                          <p:stCondLst>
                                            <p:cond delay="0"/>
                                          </p:stCondLst>
                                        </p:cTn>
                                        <p:tgtEl>
                                          <p:spTgt spid="417807"/>
                                        </p:tgtEl>
                                        <p:attrNameLst>
                                          <p:attrName>style.visibility</p:attrName>
                                        </p:attrNameLst>
                                      </p:cBhvr>
                                      <p:to>
                                        <p:strVal val="visible"/>
                                      </p:to>
                                    </p:set>
                                    <p:animEffect transition="in" filter="slide(fromBottom)">
                                      <p:cBhvr>
                                        <p:cTn id="27" dur="500"/>
                                        <p:tgtEl>
                                          <p:spTgt spid="417807"/>
                                        </p:tgtEl>
                                      </p:cBhvr>
                                    </p:animEffect>
                                  </p:childTnLst>
                                </p:cTn>
                              </p:par>
                            </p:childTnLst>
                          </p:cTn>
                        </p:par>
                        <p:par>
                          <p:cTn id="28" fill="hold">
                            <p:stCondLst>
                              <p:cond delay="3000"/>
                            </p:stCondLst>
                            <p:childTnLst>
                              <p:par>
                                <p:cTn id="29" presetID="12" presetClass="entr" presetSubtype="8" fill="hold" grpId="0" nodeType="afterEffect">
                                  <p:stCondLst>
                                    <p:cond delay="0"/>
                                  </p:stCondLst>
                                  <p:childTnLst>
                                    <p:set>
                                      <p:cBhvr>
                                        <p:cTn id="30" dur="1" fill="hold">
                                          <p:stCondLst>
                                            <p:cond delay="0"/>
                                          </p:stCondLst>
                                        </p:cTn>
                                        <p:tgtEl>
                                          <p:spTgt spid="417808"/>
                                        </p:tgtEl>
                                        <p:attrNameLst>
                                          <p:attrName>style.visibility</p:attrName>
                                        </p:attrNameLst>
                                      </p:cBhvr>
                                      <p:to>
                                        <p:strVal val="visible"/>
                                      </p:to>
                                    </p:set>
                                    <p:animEffect transition="in" filter="slide(fromLeft)">
                                      <p:cBhvr>
                                        <p:cTn id="31" dur="500"/>
                                        <p:tgtEl>
                                          <p:spTgt spid="417808"/>
                                        </p:tgtEl>
                                      </p:cBhvr>
                                    </p:animEffect>
                                  </p:childTnLst>
                                </p:cTn>
                              </p:par>
                            </p:childTnLst>
                          </p:cTn>
                        </p:par>
                        <p:par>
                          <p:cTn id="32" fill="hold">
                            <p:stCondLst>
                              <p:cond delay="3500"/>
                            </p:stCondLst>
                            <p:childTnLst>
                              <p:par>
                                <p:cTn id="33" presetID="12" presetClass="entr" presetSubtype="8" fill="hold" grpId="0" nodeType="afterEffect">
                                  <p:stCondLst>
                                    <p:cond delay="0"/>
                                  </p:stCondLst>
                                  <p:childTnLst>
                                    <p:set>
                                      <p:cBhvr>
                                        <p:cTn id="34" dur="1" fill="hold">
                                          <p:stCondLst>
                                            <p:cond delay="0"/>
                                          </p:stCondLst>
                                        </p:cTn>
                                        <p:tgtEl>
                                          <p:spTgt spid="417809"/>
                                        </p:tgtEl>
                                        <p:attrNameLst>
                                          <p:attrName>style.visibility</p:attrName>
                                        </p:attrNameLst>
                                      </p:cBhvr>
                                      <p:to>
                                        <p:strVal val="visible"/>
                                      </p:to>
                                    </p:set>
                                    <p:animEffect transition="in" filter="slide(fromLeft)">
                                      <p:cBhvr>
                                        <p:cTn id="35" dur="500"/>
                                        <p:tgtEl>
                                          <p:spTgt spid="417809"/>
                                        </p:tgtEl>
                                      </p:cBhvr>
                                    </p:animEffect>
                                  </p:childTnLst>
                                </p:cTn>
                              </p:par>
                            </p:childTnLst>
                          </p:cTn>
                        </p:par>
                        <p:par>
                          <p:cTn id="36" fill="hold">
                            <p:stCondLst>
                              <p:cond delay="4000"/>
                            </p:stCondLst>
                            <p:childTnLst>
                              <p:par>
                                <p:cTn id="37" presetID="12" presetClass="entr" presetSubtype="8" fill="hold" grpId="0" nodeType="afterEffect">
                                  <p:stCondLst>
                                    <p:cond delay="0"/>
                                  </p:stCondLst>
                                  <p:childTnLst>
                                    <p:set>
                                      <p:cBhvr>
                                        <p:cTn id="38" dur="1" fill="hold">
                                          <p:stCondLst>
                                            <p:cond delay="0"/>
                                          </p:stCondLst>
                                        </p:cTn>
                                        <p:tgtEl>
                                          <p:spTgt spid="417810"/>
                                        </p:tgtEl>
                                        <p:attrNameLst>
                                          <p:attrName>style.visibility</p:attrName>
                                        </p:attrNameLst>
                                      </p:cBhvr>
                                      <p:to>
                                        <p:strVal val="visible"/>
                                      </p:to>
                                    </p:set>
                                    <p:animEffect transition="in" filter="slide(fromLeft)">
                                      <p:cBhvr>
                                        <p:cTn id="39" dur="500"/>
                                        <p:tgtEl>
                                          <p:spTgt spid="417810"/>
                                        </p:tgtEl>
                                      </p:cBhvr>
                                    </p:animEffect>
                                  </p:childTnLst>
                                </p:cTn>
                              </p:par>
                            </p:childTnLst>
                          </p:cTn>
                        </p:par>
                        <p:par>
                          <p:cTn id="40" fill="hold">
                            <p:stCondLst>
                              <p:cond delay="4500"/>
                            </p:stCondLst>
                            <p:childTnLst>
                              <p:par>
                                <p:cTn id="41" presetID="12" presetClass="entr" presetSubtype="4" fill="hold" grpId="0" nodeType="afterEffect">
                                  <p:stCondLst>
                                    <p:cond delay="0"/>
                                  </p:stCondLst>
                                  <p:childTnLst>
                                    <p:set>
                                      <p:cBhvr>
                                        <p:cTn id="42" dur="1" fill="hold">
                                          <p:stCondLst>
                                            <p:cond delay="0"/>
                                          </p:stCondLst>
                                        </p:cTn>
                                        <p:tgtEl>
                                          <p:spTgt spid="417811"/>
                                        </p:tgtEl>
                                        <p:attrNameLst>
                                          <p:attrName>style.visibility</p:attrName>
                                        </p:attrNameLst>
                                      </p:cBhvr>
                                      <p:to>
                                        <p:strVal val="visible"/>
                                      </p:to>
                                    </p:set>
                                    <p:animEffect transition="in" filter="slide(fromBottom)">
                                      <p:cBhvr>
                                        <p:cTn id="43" dur="500"/>
                                        <p:tgtEl>
                                          <p:spTgt spid="417811"/>
                                        </p:tgtEl>
                                      </p:cBhvr>
                                    </p:animEffect>
                                  </p:childTnLst>
                                </p:cTn>
                              </p:par>
                            </p:childTnLst>
                          </p:cTn>
                        </p:par>
                        <p:par>
                          <p:cTn id="44" fill="hold">
                            <p:stCondLst>
                              <p:cond delay="5000"/>
                            </p:stCondLst>
                            <p:childTnLst>
                              <p:par>
                                <p:cTn id="45" presetID="12" presetClass="entr" presetSubtype="4" fill="hold" grpId="0" nodeType="afterEffect">
                                  <p:stCondLst>
                                    <p:cond delay="0"/>
                                  </p:stCondLst>
                                  <p:childTnLst>
                                    <p:set>
                                      <p:cBhvr>
                                        <p:cTn id="46" dur="1" fill="hold">
                                          <p:stCondLst>
                                            <p:cond delay="0"/>
                                          </p:stCondLst>
                                        </p:cTn>
                                        <p:tgtEl>
                                          <p:spTgt spid="417812"/>
                                        </p:tgtEl>
                                        <p:attrNameLst>
                                          <p:attrName>style.visibility</p:attrName>
                                        </p:attrNameLst>
                                      </p:cBhvr>
                                      <p:to>
                                        <p:strVal val="visible"/>
                                      </p:to>
                                    </p:set>
                                    <p:animEffect transition="in" filter="slide(fromBottom)">
                                      <p:cBhvr>
                                        <p:cTn id="47" dur="500"/>
                                        <p:tgtEl>
                                          <p:spTgt spid="417812"/>
                                        </p:tgtEl>
                                      </p:cBhvr>
                                    </p:animEffect>
                                  </p:childTnLst>
                                </p:cTn>
                              </p:par>
                            </p:childTnLst>
                          </p:cTn>
                        </p:par>
                        <p:par>
                          <p:cTn id="48" fill="hold">
                            <p:stCondLst>
                              <p:cond delay="5500"/>
                            </p:stCondLst>
                            <p:childTnLst>
                              <p:par>
                                <p:cTn id="49" presetID="12" presetClass="entr" presetSubtype="4" fill="hold" grpId="0" nodeType="afterEffect">
                                  <p:stCondLst>
                                    <p:cond delay="0"/>
                                  </p:stCondLst>
                                  <p:childTnLst>
                                    <p:set>
                                      <p:cBhvr>
                                        <p:cTn id="50" dur="1" fill="hold">
                                          <p:stCondLst>
                                            <p:cond delay="0"/>
                                          </p:stCondLst>
                                        </p:cTn>
                                        <p:tgtEl>
                                          <p:spTgt spid="417813"/>
                                        </p:tgtEl>
                                        <p:attrNameLst>
                                          <p:attrName>style.visibility</p:attrName>
                                        </p:attrNameLst>
                                      </p:cBhvr>
                                      <p:to>
                                        <p:strVal val="visible"/>
                                      </p:to>
                                    </p:set>
                                    <p:animEffect transition="in" filter="slide(fromBottom)">
                                      <p:cBhvr>
                                        <p:cTn id="51" dur="500"/>
                                        <p:tgtEl>
                                          <p:spTgt spid="417813"/>
                                        </p:tgtEl>
                                      </p:cBhvr>
                                    </p:animEffect>
                                  </p:childTnLst>
                                </p:cTn>
                              </p:par>
                            </p:childTnLst>
                          </p:cTn>
                        </p:par>
                        <p:par>
                          <p:cTn id="52" fill="hold">
                            <p:stCondLst>
                              <p:cond delay="6000"/>
                            </p:stCondLst>
                            <p:childTnLst>
                              <p:par>
                                <p:cTn id="53" presetID="12" presetClass="entr" presetSubtype="1" fill="hold" grpId="0" nodeType="afterEffect">
                                  <p:stCondLst>
                                    <p:cond delay="0"/>
                                  </p:stCondLst>
                                  <p:childTnLst>
                                    <p:set>
                                      <p:cBhvr>
                                        <p:cTn id="54" dur="1" fill="hold">
                                          <p:stCondLst>
                                            <p:cond delay="0"/>
                                          </p:stCondLst>
                                        </p:cTn>
                                        <p:tgtEl>
                                          <p:spTgt spid="417814"/>
                                        </p:tgtEl>
                                        <p:attrNameLst>
                                          <p:attrName>style.visibility</p:attrName>
                                        </p:attrNameLst>
                                      </p:cBhvr>
                                      <p:to>
                                        <p:strVal val="visible"/>
                                      </p:to>
                                    </p:set>
                                    <p:animEffect transition="in" filter="slide(fromTop)">
                                      <p:cBhvr>
                                        <p:cTn id="55" dur="500"/>
                                        <p:tgtEl>
                                          <p:spTgt spid="417814"/>
                                        </p:tgtEl>
                                      </p:cBhvr>
                                    </p:animEffect>
                                  </p:childTnLst>
                                </p:cTn>
                              </p:par>
                            </p:childTnLst>
                          </p:cTn>
                        </p:par>
                      </p:childTnLst>
                    </p:cTn>
                  </p:par>
                  <p:par>
                    <p:cTn id="56" fill="hold">
                      <p:stCondLst>
                        <p:cond delay="indefinite"/>
                      </p:stCondLst>
                      <p:childTnLst>
                        <p:par>
                          <p:cTn id="57" fill="hold">
                            <p:stCondLst>
                              <p:cond delay="0"/>
                            </p:stCondLst>
                            <p:childTnLst>
                              <p:par>
                                <p:cTn id="58" presetID="12" presetClass="entr" presetSubtype="8" fill="hold" nodeType="clickEffect">
                                  <p:stCondLst>
                                    <p:cond delay="0"/>
                                  </p:stCondLst>
                                  <p:childTnLst>
                                    <p:set>
                                      <p:cBhvr>
                                        <p:cTn id="59" dur="1" fill="hold">
                                          <p:stCondLst>
                                            <p:cond delay="0"/>
                                          </p:stCondLst>
                                        </p:cTn>
                                        <p:tgtEl>
                                          <p:spTgt spid="417827"/>
                                        </p:tgtEl>
                                        <p:attrNameLst>
                                          <p:attrName>style.visibility</p:attrName>
                                        </p:attrNameLst>
                                      </p:cBhvr>
                                      <p:to>
                                        <p:strVal val="visible"/>
                                      </p:to>
                                    </p:set>
                                    <p:animEffect transition="in" filter="slide(fromLeft)">
                                      <p:cBhvr>
                                        <p:cTn id="60" dur="500"/>
                                        <p:tgtEl>
                                          <p:spTgt spid="417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797" grpId="0" animBg="1"/>
      <p:bldP spid="417798" grpId="0" animBg="1"/>
      <p:bldP spid="417799" grpId="0" animBg="1"/>
      <p:bldP spid="417800" grpId="0" animBg="1"/>
      <p:bldP spid="417806" grpId="0" animBg="1"/>
      <p:bldP spid="417807" grpId="0" animBg="1"/>
      <p:bldP spid="417808" grpId="0" animBg="1"/>
      <p:bldP spid="417809" grpId="0" animBg="1"/>
      <p:bldP spid="417810" grpId="0" animBg="1"/>
      <p:bldP spid="417811" grpId="0" animBg="1"/>
      <p:bldP spid="417812" grpId="0" animBg="1"/>
      <p:bldP spid="417813" grpId="0" animBg="1"/>
      <p:bldP spid="4178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143108" y="138113"/>
            <a:ext cx="4857784" cy="846137"/>
          </a:xfrm>
        </p:spPr>
        <p:txBody>
          <a:bodyPr/>
          <a:lstStyle/>
          <a:p>
            <a:r>
              <a:rPr lang="si-LK" sz="3200" dirty="0" smtClean="0">
                <a:solidFill>
                  <a:schemeClr val="accent2"/>
                </a:solidFill>
                <a:latin typeface="Iskoola Pota" pitchFamily="34" charset="0"/>
                <a:cs typeface="Iskoola Pota" pitchFamily="34" charset="0"/>
              </a:rPr>
              <a:t>මුහම්මද් තුමාණෝ සහ ඔබ</a:t>
            </a:r>
            <a:r>
              <a:rPr lang="en-US" sz="3200" dirty="0" smtClean="0">
                <a:solidFill>
                  <a:schemeClr val="accent2"/>
                </a:solidFill>
                <a:latin typeface="Iskoola Pota" pitchFamily="34" charset="0"/>
                <a:cs typeface="Iskoola Pota" pitchFamily="34" charset="0"/>
              </a:rPr>
              <a:t>!</a:t>
            </a:r>
            <a:endParaRPr lang="en-US" sz="3200" dirty="0">
              <a:solidFill>
                <a:schemeClr val="accent2"/>
              </a:solidFill>
              <a:latin typeface="Iskoola Pota" pitchFamily="34" charset="0"/>
              <a:cs typeface="Iskoola Pota" pitchFamily="34" charset="0"/>
            </a:endParaRPr>
          </a:p>
        </p:txBody>
      </p:sp>
      <p:sp>
        <p:nvSpPr>
          <p:cNvPr id="418819" name="Rectangle 3"/>
          <p:cNvSpPr>
            <a:spLocks noGrp="1" noChangeArrowheads="1"/>
          </p:cNvSpPr>
          <p:nvPr>
            <p:ph type="body" idx="1"/>
          </p:nvPr>
        </p:nvSpPr>
        <p:spPr>
          <a:xfrm>
            <a:off x="179388" y="1484313"/>
            <a:ext cx="8785225" cy="4406900"/>
          </a:xfrm>
        </p:spPr>
        <p:txBody>
          <a:bodyPr/>
          <a:lstStyle/>
          <a:p>
            <a:pPr algn="ctr">
              <a:buFontTx/>
              <a:buNone/>
            </a:pPr>
            <a:r>
              <a:rPr lang="en-US" sz="3200" b="1" dirty="0">
                <a:solidFill>
                  <a:schemeClr val="tx1"/>
                </a:solidFill>
                <a:latin typeface="Iskoola Pota" pitchFamily="34" charset="0"/>
                <a:cs typeface="Iskoola Pota" pitchFamily="34" charset="0"/>
              </a:rPr>
              <a:t>   </a:t>
            </a:r>
            <a:r>
              <a:rPr lang="si-LK" sz="2800" b="1" dirty="0" smtClean="0">
                <a:solidFill>
                  <a:schemeClr val="tx1"/>
                </a:solidFill>
                <a:latin typeface="Iskoola Pota" pitchFamily="34" charset="0"/>
                <a:cs typeface="Iskoola Pota" pitchFamily="34" charset="0"/>
              </a:rPr>
              <a:t>අල්ලාහ්ගේ නබි වරයාගේ ඉගැන්වීමෙන් </a:t>
            </a:r>
            <a:r>
              <a:rPr lang="si-LK" sz="2800" b="1" dirty="0" smtClean="0">
                <a:solidFill>
                  <a:schemeClr val="tx1"/>
                </a:solidFill>
                <a:latin typeface="Iskoola Pota" pitchFamily="34" charset="0"/>
                <a:cs typeface="Iskoola Pota" pitchFamily="34" charset="0"/>
              </a:rPr>
              <a:t>ඔබටත් ම</a:t>
            </a:r>
            <a:r>
              <a:rPr lang="si-LK" sz="2800" b="1" dirty="0" smtClean="0">
                <a:solidFill>
                  <a:schemeClr val="tx1"/>
                </a:solidFill>
                <a:latin typeface="Iskoola Pota" pitchFamily="34" charset="0"/>
                <a:cs typeface="Iskoola Pota" pitchFamily="34" charset="0"/>
              </a:rPr>
              <a:t>ෙලොව සහ මරණයෙන් පසු </a:t>
            </a:r>
            <a:r>
              <a:rPr lang="si-LK" sz="2800" b="1" dirty="0" smtClean="0">
                <a:solidFill>
                  <a:schemeClr val="tx1"/>
                </a:solidFill>
                <a:latin typeface="Iskoola Pota" pitchFamily="34" charset="0"/>
                <a:cs typeface="Iskoola Pota" pitchFamily="34" charset="0"/>
              </a:rPr>
              <a:t>ජය </a:t>
            </a:r>
            <a:r>
              <a:rPr lang="si-LK" sz="2800" b="1" dirty="0" smtClean="0">
                <a:solidFill>
                  <a:schemeClr val="tx1"/>
                </a:solidFill>
                <a:latin typeface="Iskoola Pota" pitchFamily="34" charset="0"/>
                <a:cs typeface="Iskoola Pota" pitchFamily="34" charset="0"/>
              </a:rPr>
              <a:t>ලබන්නට හැකි වේ.</a:t>
            </a:r>
            <a:endParaRPr lang="en-US" sz="2800" dirty="0">
              <a:solidFill>
                <a:schemeClr val="tx1"/>
              </a:solidFill>
              <a:latin typeface="Iskoola Pota" pitchFamily="34" charset="0"/>
              <a:cs typeface="Iskoola Pota" pitchFamily="34" charset="0"/>
            </a:endParaRPr>
          </a:p>
        </p:txBody>
      </p:sp>
      <p:sp>
        <p:nvSpPr>
          <p:cNvPr id="418821" name="Title"/>
          <p:cNvSpPr txBox="1">
            <a:spLocks noChangeArrowheads="1"/>
          </p:cNvSpPr>
          <p:nvPr/>
        </p:nvSpPr>
        <p:spPr bwMode="auto">
          <a:xfrm>
            <a:off x="1357290" y="2643182"/>
            <a:ext cx="6286544" cy="276999"/>
          </a:xfrm>
          <a:prstGeom prst="rect">
            <a:avLst/>
          </a:prstGeom>
          <a:solidFill>
            <a:srgbClr val="A50021"/>
          </a:solidFill>
          <a:ln w="12700">
            <a:noFill/>
            <a:miter lim="800000"/>
            <a:headEnd/>
            <a:tailEnd/>
          </a:ln>
          <a:effectLst/>
        </p:spPr>
        <p:txBody>
          <a:bodyPr wrap="square" lIns="0" tIns="0" rIns="0" bIns="0">
            <a:spAutoFit/>
          </a:bodyPr>
          <a:lstStyle/>
          <a:p>
            <a:pPr algn="ctr" eaLnBrk="0" hangingPunct="0"/>
            <a:r>
              <a:rPr lang="si-LK" sz="1800" b="1" dirty="0" smtClean="0">
                <a:solidFill>
                  <a:schemeClr val="bg1"/>
                </a:solidFill>
                <a:latin typeface="Iskoola Pota" pitchFamily="34" charset="0"/>
                <a:cs typeface="Iskoola Pota" pitchFamily="34" charset="0"/>
              </a:rPr>
              <a:t>එතුමාණන් ගැන තවත් අධ්‍යයනය කර ඔබේ ජීවිතය </a:t>
            </a:r>
            <a:r>
              <a:rPr lang="si-LK" sz="1800" b="1" dirty="0" smtClean="0">
                <a:solidFill>
                  <a:schemeClr val="bg1"/>
                </a:solidFill>
                <a:latin typeface="Iskoola Pota" pitchFamily="34" charset="0"/>
                <a:cs typeface="Iskoola Pota" pitchFamily="34" charset="0"/>
              </a:rPr>
              <a:t>සාර්ථක </a:t>
            </a:r>
            <a:r>
              <a:rPr lang="si-LK" sz="1800" b="1" dirty="0" smtClean="0">
                <a:solidFill>
                  <a:schemeClr val="bg1"/>
                </a:solidFill>
                <a:latin typeface="Iskoola Pota" pitchFamily="34" charset="0"/>
                <a:cs typeface="Iskoola Pota" pitchFamily="34" charset="0"/>
              </a:rPr>
              <a:t>කරගන්න</a:t>
            </a:r>
            <a:endParaRPr lang="en-US" sz="1800" b="1" dirty="0">
              <a:solidFill>
                <a:schemeClr val="bg1"/>
              </a:solidFill>
              <a:latin typeface="Iskoola Pota" pitchFamily="34" charset="0"/>
              <a:cs typeface="Iskoola Pota" pitchFamily="34" charset="0"/>
            </a:endParaRPr>
          </a:p>
        </p:txBody>
      </p:sp>
      <p:sp>
        <p:nvSpPr>
          <p:cNvPr id="418822" name="Title"/>
          <p:cNvSpPr txBox="1">
            <a:spLocks noChangeArrowheads="1"/>
          </p:cNvSpPr>
          <p:nvPr/>
        </p:nvSpPr>
        <p:spPr bwMode="auto">
          <a:xfrm>
            <a:off x="2195513" y="5516563"/>
            <a:ext cx="5256212" cy="246221"/>
          </a:xfrm>
          <a:prstGeom prst="rect">
            <a:avLst/>
          </a:prstGeom>
          <a:noFill/>
          <a:ln w="12700">
            <a:noFill/>
            <a:miter lim="800000"/>
            <a:headEnd/>
            <a:tailEnd/>
          </a:ln>
          <a:effectLst/>
        </p:spPr>
        <p:txBody>
          <a:bodyPr lIns="0" tIns="0" rIns="0" bIns="0">
            <a:spAutoFit/>
          </a:bodyPr>
          <a:lstStyle/>
          <a:p>
            <a:pPr algn="ctr" eaLnBrk="0" hangingPunct="0"/>
            <a:r>
              <a:rPr lang="si-LK" sz="1600" b="1" dirty="0" smtClean="0">
                <a:latin typeface="Iskoola Pota" pitchFamily="34" charset="0"/>
                <a:cs typeface="Iskoola Pota" pitchFamily="34" charset="0"/>
              </a:rPr>
              <a:t>මෙම ඉදිරිපත් කිරීම නැරඹු ඔබට ස්තූතියි</a:t>
            </a:r>
            <a:endParaRPr lang="en-US" sz="1600" b="1" dirty="0">
              <a:latin typeface="Iskoola Pota" pitchFamily="34" charset="0"/>
              <a:cs typeface="Iskoola Pota" pitchFamily="34" charset="0"/>
            </a:endParaRPr>
          </a:p>
        </p:txBody>
      </p:sp>
      <p:pic>
        <p:nvPicPr>
          <p:cNvPr id="418825" name="Picture 9" descr="j0416028[1]"/>
          <p:cNvPicPr>
            <a:picLocks noChangeAspect="1" noChangeArrowheads="1"/>
          </p:cNvPicPr>
          <p:nvPr/>
        </p:nvPicPr>
        <p:blipFill>
          <a:blip r:embed="rId2"/>
          <a:srcRect/>
          <a:stretch>
            <a:fillRect/>
          </a:stretch>
        </p:blipFill>
        <p:spPr bwMode="auto">
          <a:xfrm>
            <a:off x="3779838" y="3429000"/>
            <a:ext cx="1871662" cy="1535113"/>
          </a:xfrm>
          <a:prstGeom prst="rect">
            <a:avLst/>
          </a:prstGeom>
          <a:noFill/>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18821"/>
                                        </p:tgtEl>
                                        <p:attrNameLst>
                                          <p:attrName>style.visibility</p:attrName>
                                        </p:attrNameLst>
                                      </p:cBhvr>
                                      <p:to>
                                        <p:strVal val="visible"/>
                                      </p:to>
                                    </p:set>
                                    <p:anim calcmode="lin" valueType="num">
                                      <p:cBhvr>
                                        <p:cTn id="7" dur="500" fill="hold"/>
                                        <p:tgtEl>
                                          <p:spTgt spid="418821"/>
                                        </p:tgtEl>
                                        <p:attrNameLst>
                                          <p:attrName>ppt_w</p:attrName>
                                        </p:attrNameLst>
                                      </p:cBhvr>
                                      <p:tavLst>
                                        <p:tav tm="0">
                                          <p:val>
                                            <p:fltVal val="0"/>
                                          </p:val>
                                        </p:tav>
                                        <p:tav tm="100000">
                                          <p:val>
                                            <p:strVal val="#ppt_w"/>
                                          </p:val>
                                        </p:tav>
                                      </p:tavLst>
                                    </p:anim>
                                    <p:anim calcmode="lin" valueType="num">
                                      <p:cBhvr>
                                        <p:cTn id="8" dur="500" fill="hold"/>
                                        <p:tgtEl>
                                          <p:spTgt spid="418821"/>
                                        </p:tgtEl>
                                        <p:attrNameLst>
                                          <p:attrName>ppt_h</p:attrName>
                                        </p:attrNameLst>
                                      </p:cBhvr>
                                      <p:tavLst>
                                        <p:tav tm="0">
                                          <p:val>
                                            <p:fltVal val="0"/>
                                          </p:val>
                                        </p:tav>
                                        <p:tav tm="100000">
                                          <p:val>
                                            <p:strVal val="#ppt_h"/>
                                          </p:val>
                                        </p:tav>
                                      </p:tavLst>
                                    </p:anim>
                                    <p:animEffect transition="in" filter="fade">
                                      <p:cBhvr>
                                        <p:cTn id="9" dur="500"/>
                                        <p:tgtEl>
                                          <p:spTgt spid="4188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88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285852" y="138113"/>
            <a:ext cx="5500726" cy="846137"/>
          </a:xfrm>
        </p:spPr>
        <p:txBody>
          <a:bodyPr/>
          <a:lstStyle/>
          <a:p>
            <a:r>
              <a:rPr lang="si-LK" sz="2800" dirty="0" smtClean="0">
                <a:solidFill>
                  <a:schemeClr val="accent2"/>
                </a:solidFill>
                <a:latin typeface="Iskoola Pota" pitchFamily="34" charset="0"/>
                <a:cs typeface="Iskoola Pota" pitchFamily="34" charset="0"/>
              </a:rPr>
              <a:t>ගැලවුම්කාරයා සහ විමුක්තිදායකයා</a:t>
            </a:r>
            <a:endParaRPr lang="en-US" sz="2800" dirty="0">
              <a:solidFill>
                <a:schemeClr val="accent2"/>
              </a:solidFill>
            </a:endParaRPr>
          </a:p>
        </p:txBody>
      </p:sp>
      <p:sp>
        <p:nvSpPr>
          <p:cNvPr id="377860" name="Rectangle 4"/>
          <p:cNvSpPr>
            <a:spLocks noChangeArrowheads="1"/>
          </p:cNvSpPr>
          <p:nvPr/>
        </p:nvSpPr>
        <p:spPr bwMode="auto">
          <a:xfrm>
            <a:off x="339725" y="1844675"/>
            <a:ext cx="4048125" cy="4197350"/>
          </a:xfrm>
          <a:prstGeom prst="rect">
            <a:avLst/>
          </a:prstGeom>
          <a:solidFill>
            <a:schemeClr val="bg2">
              <a:alpha val="74001"/>
            </a:schemeClr>
          </a:solidFill>
          <a:ln w="9525" algn="ctr">
            <a:noFill/>
            <a:miter lim="800000"/>
            <a:headEnd/>
            <a:tailEnd/>
          </a:ln>
          <a:effectLst/>
        </p:spPr>
        <p:txBody>
          <a:bodyPr wrap="none" anchor="ctr"/>
          <a:lstStyle/>
          <a:p>
            <a:endParaRPr lang="en-US"/>
          </a:p>
        </p:txBody>
      </p:sp>
      <p:sp>
        <p:nvSpPr>
          <p:cNvPr id="377863" name="AutoShape 7"/>
          <p:cNvSpPr>
            <a:spLocks noChangeArrowheads="1"/>
          </p:cNvSpPr>
          <p:nvPr/>
        </p:nvSpPr>
        <p:spPr bwMode="auto">
          <a:xfrm>
            <a:off x="3808413" y="3219450"/>
            <a:ext cx="1419225" cy="876300"/>
          </a:xfrm>
          <a:prstGeom prst="rightArrow">
            <a:avLst>
              <a:gd name="adj1" fmla="val 50000"/>
              <a:gd name="adj2" fmla="val 40489"/>
            </a:avLst>
          </a:prstGeom>
          <a:solidFill>
            <a:srgbClr val="FF3300"/>
          </a:solidFill>
          <a:ln w="9525" algn="ctr">
            <a:solidFill>
              <a:schemeClr val="tx1"/>
            </a:solidFill>
            <a:miter lim="800000"/>
            <a:headEnd/>
            <a:tailEnd/>
          </a:ln>
          <a:effectLst/>
        </p:spPr>
        <p:txBody>
          <a:bodyPr wrap="none" anchor="ctr"/>
          <a:lstStyle/>
          <a:p>
            <a:endParaRPr lang="en-US"/>
          </a:p>
        </p:txBody>
      </p:sp>
      <p:sp>
        <p:nvSpPr>
          <p:cNvPr id="377865" name="Title"/>
          <p:cNvSpPr txBox="1">
            <a:spLocks noChangeArrowheads="1"/>
          </p:cNvSpPr>
          <p:nvPr/>
        </p:nvSpPr>
        <p:spPr bwMode="auto">
          <a:xfrm>
            <a:off x="827088" y="1989138"/>
            <a:ext cx="2502288" cy="276999"/>
          </a:xfrm>
          <a:prstGeom prst="rect">
            <a:avLst/>
          </a:prstGeom>
          <a:noFill/>
          <a:ln w="12700">
            <a:noFill/>
            <a:miter lim="800000"/>
            <a:headEnd/>
            <a:tailEnd/>
          </a:ln>
          <a:effectLst/>
        </p:spPr>
        <p:txBody>
          <a:bodyPr wrap="none" lIns="0" tIns="0" rIns="0" bIns="0">
            <a:spAutoFit/>
          </a:bodyPr>
          <a:lstStyle/>
          <a:p>
            <a:pPr algn="ctr" eaLnBrk="0" hangingPunct="0"/>
            <a:r>
              <a:rPr lang="si-LK" sz="1800" b="1" dirty="0" smtClean="0">
                <a:latin typeface="Iskoola Pota" pitchFamily="34" charset="0"/>
                <a:cs typeface="Iskoola Pota" pitchFamily="34" charset="0"/>
              </a:rPr>
              <a:t>මුහම්මද් තුමාට පෙර වු යුගය</a:t>
            </a:r>
            <a:endParaRPr lang="en-US" sz="1800" b="1" dirty="0">
              <a:latin typeface="Arial" charset="0"/>
            </a:endParaRPr>
          </a:p>
        </p:txBody>
      </p:sp>
      <p:sp>
        <p:nvSpPr>
          <p:cNvPr id="377880" name="Rectangle 24"/>
          <p:cNvSpPr>
            <a:spLocks noChangeArrowheads="1"/>
          </p:cNvSpPr>
          <p:nvPr/>
        </p:nvSpPr>
        <p:spPr bwMode="auto">
          <a:xfrm>
            <a:off x="468313" y="2349500"/>
            <a:ext cx="3097212" cy="3579830"/>
          </a:xfrm>
          <a:prstGeom prst="rect">
            <a:avLst/>
          </a:prstGeom>
          <a:solidFill>
            <a:srgbClr val="0066FF"/>
          </a:solidFill>
          <a:ln w="12700" algn="ctr">
            <a:solidFill>
              <a:schemeClr val="tx1"/>
            </a:solidFill>
            <a:miter lim="800000"/>
            <a:headEnd/>
            <a:tailEnd/>
          </a:ln>
          <a:effectLst>
            <a:outerShdw dist="35921" dir="2700000" algn="ctr" rotWithShape="0">
              <a:schemeClr val="tx1"/>
            </a:outerShdw>
          </a:effectLst>
        </p:spPr>
        <p:txBody>
          <a:bodyPr lIns="46038" tIns="46038" rIns="46038" bIns="46038" anchor="ctr" anchorCtr="1"/>
          <a:lstStyle/>
          <a:p>
            <a:pPr defTabSz="762000" eaLnBrk="0" hangingPunct="0">
              <a:lnSpc>
                <a:spcPct val="110000"/>
              </a:lnSpc>
              <a:buFontTx/>
              <a:buChar char="•"/>
            </a:pPr>
            <a:endParaRPr lang="en-GB" sz="1800">
              <a:solidFill>
                <a:schemeClr val="bg1"/>
              </a:solidFill>
              <a:latin typeface="Arial" charset="0"/>
            </a:endParaRPr>
          </a:p>
        </p:txBody>
      </p:sp>
      <p:sp>
        <p:nvSpPr>
          <p:cNvPr id="377870" name="Text Box 14"/>
          <p:cNvSpPr txBox="1">
            <a:spLocks noChangeArrowheads="1"/>
          </p:cNvSpPr>
          <p:nvPr/>
        </p:nvSpPr>
        <p:spPr bwMode="auto">
          <a:xfrm>
            <a:off x="539750" y="2420938"/>
            <a:ext cx="3024188" cy="3724096"/>
          </a:xfrm>
          <a:prstGeom prst="rect">
            <a:avLst/>
          </a:prstGeom>
          <a:noFill/>
          <a:ln w="9525">
            <a:noFill/>
            <a:miter lim="800000"/>
            <a:headEnd/>
            <a:tailEnd/>
          </a:ln>
          <a:effectLst/>
        </p:spPr>
        <p:txBody>
          <a:bodyPr lIns="45720" rIns="45720">
            <a:spAutoFit/>
          </a:bodyPr>
          <a:lstStyle/>
          <a:p>
            <a:pPr eaLnBrk="0" hangingPunct="0">
              <a:buFont typeface="Wingdings" pitchFamily="2" charset="2"/>
              <a:buChar char="Ü"/>
            </a:pPr>
            <a:r>
              <a:rPr lang="en-GB" sz="1400" b="1" dirty="0">
                <a:solidFill>
                  <a:schemeClr val="bg1"/>
                </a:solidFill>
                <a:latin typeface="Arial" charset="0"/>
              </a:rPr>
              <a:t>  </a:t>
            </a:r>
            <a:r>
              <a:rPr lang="si-LK" sz="1600" b="1" dirty="0" smtClean="0">
                <a:solidFill>
                  <a:schemeClr val="bg1"/>
                </a:solidFill>
                <a:latin typeface="Iskoola Pota" pitchFamily="34" charset="0"/>
                <a:cs typeface="Iskoola Pota" pitchFamily="34" charset="0"/>
              </a:rPr>
              <a:t>සත්‍ය දේව සංකල්පය - අහෝසියි.</a:t>
            </a:r>
            <a:endParaRPr lang="en-GB" sz="1600" b="1" dirty="0">
              <a:solidFill>
                <a:schemeClr val="bg1"/>
              </a:solidFill>
              <a:latin typeface="Arial" charset="0"/>
            </a:endParaRPr>
          </a:p>
          <a:p>
            <a:pPr eaLnBrk="0" hangingPunct="0">
              <a:buFont typeface="Wingdings" pitchFamily="2" charset="2"/>
              <a:buChar char="Ü"/>
            </a:pPr>
            <a:endParaRPr lang="en-GB" sz="1400" b="1" dirty="0">
              <a:solidFill>
                <a:schemeClr val="bg1"/>
              </a:solidFill>
              <a:latin typeface="Arial" charset="0"/>
            </a:endParaRPr>
          </a:p>
          <a:p>
            <a:pPr eaLnBrk="0" hangingPunct="0">
              <a:buFont typeface="Wingdings" pitchFamily="2" charset="2"/>
              <a:buChar char="Ü"/>
            </a:pPr>
            <a:r>
              <a:rPr lang="si-LK" sz="1600" b="1" dirty="0" smtClean="0">
                <a:solidFill>
                  <a:schemeClr val="bg1"/>
                </a:solidFill>
                <a:latin typeface="Iskoola Pota" pitchFamily="34" charset="0"/>
                <a:cs typeface="Iskoola Pota" pitchFamily="34" charset="0"/>
              </a:rPr>
              <a:t>  අවිඥානය සහ අඳුරු යුගය</a:t>
            </a:r>
            <a:endParaRPr lang="en-GB" sz="1600" b="1" dirty="0" smtClean="0">
              <a:solidFill>
                <a:schemeClr val="bg1"/>
              </a:solidFill>
              <a:latin typeface="Iskoola Pota" pitchFamily="34" charset="0"/>
              <a:cs typeface="Iskoola Pota" pitchFamily="34" charset="0"/>
            </a:endParaRPr>
          </a:p>
          <a:p>
            <a:pPr eaLnBrk="0" hangingPunct="0">
              <a:buFont typeface="Wingdings" pitchFamily="2" charset="2"/>
              <a:buNone/>
            </a:pPr>
            <a:r>
              <a:rPr lang="en-GB" sz="1600" b="1" dirty="0" smtClean="0">
                <a:solidFill>
                  <a:schemeClr val="bg1"/>
                </a:solidFill>
                <a:latin typeface="Iskoola Pota" pitchFamily="34" charset="0"/>
                <a:cs typeface="Iskoola Pota" pitchFamily="34" charset="0"/>
              </a:rPr>
              <a:t> </a:t>
            </a:r>
          </a:p>
          <a:p>
            <a:pPr eaLnBrk="0" hangingPunct="0">
              <a:buFont typeface="Wingdings" pitchFamily="2" charset="2"/>
              <a:buChar char="Ü"/>
            </a:pPr>
            <a:r>
              <a:rPr lang="en-GB" sz="1600" b="1" dirty="0" smtClean="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මිලේච්ඡභාවය, අකාරුණික බව	</a:t>
            </a:r>
            <a:r>
              <a:rPr lang="en-GB" sz="1600" b="1" dirty="0" smtClean="0">
                <a:solidFill>
                  <a:schemeClr val="bg1"/>
                </a:solidFill>
                <a:latin typeface="Iskoola Pota" pitchFamily="34" charset="0"/>
                <a:cs typeface="Iskoola Pota" pitchFamily="34" charset="0"/>
              </a:rPr>
              <a:t> </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ලිංගික වහල් භාවය, නිරුවත සහ      	කාන්තා හිංසනය</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අධික පොලිය  සහ ගසා කෑම</a:t>
            </a:r>
            <a:endParaRPr lang="en-GB" sz="1600" b="1" dirty="0" smtClean="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smtClean="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smtClean="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බිය සහ භීෂණය</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පංති සහ වර්ණ භේද</a:t>
            </a:r>
          </a:p>
          <a:p>
            <a:pPr eaLnBrk="0" hangingPunct="0"/>
            <a:endParaRPr lang="en-GB" sz="1400" b="1" dirty="0">
              <a:solidFill>
                <a:schemeClr val="bg1"/>
              </a:solidFill>
              <a:latin typeface="Arial" charset="0"/>
            </a:endParaRPr>
          </a:p>
        </p:txBody>
      </p:sp>
      <p:grpSp>
        <p:nvGrpSpPr>
          <p:cNvPr id="377882" name="Group 26"/>
          <p:cNvGrpSpPr>
            <a:grpSpLocks/>
          </p:cNvGrpSpPr>
          <p:nvPr/>
        </p:nvGrpSpPr>
        <p:grpSpPr bwMode="auto">
          <a:xfrm>
            <a:off x="4387850" y="1844675"/>
            <a:ext cx="4432300" cy="4546600"/>
            <a:chOff x="2764" y="1162"/>
            <a:chExt cx="2792" cy="2864"/>
          </a:xfrm>
        </p:grpSpPr>
        <p:sp>
          <p:nvSpPr>
            <p:cNvPr id="377861" name="Rectangle 5"/>
            <p:cNvSpPr>
              <a:spLocks noChangeArrowheads="1"/>
            </p:cNvSpPr>
            <p:nvPr/>
          </p:nvSpPr>
          <p:spPr bwMode="auto">
            <a:xfrm>
              <a:off x="2764" y="1162"/>
              <a:ext cx="2792" cy="2644"/>
            </a:xfrm>
            <a:prstGeom prst="rect">
              <a:avLst/>
            </a:prstGeom>
            <a:solidFill>
              <a:srgbClr val="FFFF00">
                <a:alpha val="37000"/>
              </a:srgbClr>
            </a:solidFill>
            <a:ln w="9525" algn="ctr">
              <a:noFill/>
              <a:miter lim="800000"/>
              <a:headEnd/>
              <a:tailEnd/>
            </a:ln>
            <a:effectLst/>
          </p:spPr>
          <p:txBody>
            <a:bodyPr wrap="none" anchor="ctr"/>
            <a:lstStyle/>
            <a:p>
              <a:endParaRPr lang="en-US"/>
            </a:p>
          </p:txBody>
        </p:sp>
        <p:sp>
          <p:nvSpPr>
            <p:cNvPr id="377864" name="Rectangle 8"/>
            <p:cNvSpPr>
              <a:spLocks noChangeArrowheads="1"/>
            </p:cNvSpPr>
            <p:nvPr/>
          </p:nvSpPr>
          <p:spPr bwMode="auto">
            <a:xfrm>
              <a:off x="3379" y="1485"/>
              <a:ext cx="2086" cy="2172"/>
            </a:xfrm>
            <a:prstGeom prst="rect">
              <a:avLst/>
            </a:prstGeom>
            <a:solidFill>
              <a:srgbClr val="0066FF"/>
            </a:solidFill>
            <a:ln w="12700" algn="ctr">
              <a:solidFill>
                <a:schemeClr val="tx1"/>
              </a:solidFill>
              <a:miter lim="800000"/>
              <a:headEnd/>
              <a:tailEnd/>
            </a:ln>
            <a:effectLst>
              <a:outerShdw dist="35921" dir="2700000" algn="ctr" rotWithShape="0">
                <a:schemeClr val="tx1"/>
              </a:outerShdw>
            </a:effectLst>
          </p:spPr>
          <p:txBody>
            <a:bodyPr lIns="46038" tIns="46038" rIns="46038" bIns="46038" anchor="ctr" anchorCtr="1"/>
            <a:lstStyle/>
            <a:p>
              <a:pPr defTabSz="762000" eaLnBrk="0" hangingPunct="0">
                <a:lnSpc>
                  <a:spcPct val="110000"/>
                </a:lnSpc>
                <a:buFontTx/>
                <a:buChar char="•"/>
              </a:pPr>
              <a:endParaRPr lang="en-GB" sz="1800">
                <a:solidFill>
                  <a:schemeClr val="bg1"/>
                </a:solidFill>
                <a:latin typeface="Arial" charset="0"/>
              </a:endParaRPr>
            </a:p>
          </p:txBody>
        </p:sp>
        <p:sp>
          <p:nvSpPr>
            <p:cNvPr id="377866" name="Title"/>
            <p:cNvSpPr txBox="1">
              <a:spLocks noChangeArrowheads="1"/>
            </p:cNvSpPr>
            <p:nvPr/>
          </p:nvSpPr>
          <p:spPr bwMode="auto">
            <a:xfrm>
              <a:off x="3600" y="1215"/>
              <a:ext cx="1503" cy="174"/>
            </a:xfrm>
            <a:prstGeom prst="rect">
              <a:avLst/>
            </a:prstGeom>
            <a:noFill/>
            <a:ln w="12700">
              <a:noFill/>
              <a:miter lim="800000"/>
              <a:headEnd/>
              <a:tailEnd/>
            </a:ln>
            <a:effectLst/>
          </p:spPr>
          <p:txBody>
            <a:bodyPr wrap="none" lIns="0" tIns="0" rIns="0" bIns="0">
              <a:spAutoFit/>
            </a:bodyPr>
            <a:lstStyle/>
            <a:p>
              <a:pPr algn="ctr" eaLnBrk="0" hangingPunct="0"/>
              <a:r>
                <a:rPr lang="si-LK" sz="1800" b="1" dirty="0" smtClean="0">
                  <a:latin typeface="Iskoola Pota" pitchFamily="34" charset="0"/>
                  <a:cs typeface="Iskoola Pota" pitchFamily="34" charset="0"/>
                </a:rPr>
                <a:t>මුහම්මද් තුමාට පසු වු යුගය</a:t>
              </a:r>
              <a:endParaRPr lang="en-US" sz="1800" b="1" dirty="0">
                <a:latin typeface="Iskoola Pota" pitchFamily="34" charset="0"/>
                <a:cs typeface="Iskoola Pota" pitchFamily="34" charset="0"/>
              </a:endParaRPr>
            </a:p>
          </p:txBody>
        </p:sp>
        <p:sp>
          <p:nvSpPr>
            <p:cNvPr id="377881" name="Text Box 25"/>
            <p:cNvSpPr txBox="1">
              <a:spLocks noChangeArrowheads="1"/>
            </p:cNvSpPr>
            <p:nvPr/>
          </p:nvSpPr>
          <p:spPr bwMode="auto">
            <a:xfrm>
              <a:off x="3515" y="1661"/>
              <a:ext cx="1905" cy="2365"/>
            </a:xfrm>
            <a:prstGeom prst="rect">
              <a:avLst/>
            </a:prstGeom>
            <a:noFill/>
            <a:ln w="9525">
              <a:noFill/>
              <a:miter lim="800000"/>
              <a:headEnd/>
              <a:tailEnd/>
            </a:ln>
            <a:effectLst/>
          </p:spPr>
          <p:txBody>
            <a:bodyPr wrap="square" lIns="45720" rIns="45720">
              <a:spAutoFit/>
            </a:bodyPr>
            <a:lstStyle/>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නිවැරදි දේව සංකල්ප </a:t>
              </a:r>
              <a:r>
                <a:rPr lang="en-GB" sz="1600" b="1" dirty="0" smtClean="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යළි  ස්ථාපනය කෙරේ </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ඥානය සහ ආලෝ</a:t>
              </a:r>
              <a:r>
                <a:rPr lang="si-LK" sz="1600" b="1" dirty="0" smtClean="0">
                  <a:solidFill>
                    <a:schemeClr val="bg1"/>
                  </a:solidFill>
                  <a:latin typeface="Iskoola Pota" pitchFamily="34" charset="0"/>
                  <a:cs typeface="Iskoola Pota" pitchFamily="34" charset="0"/>
                </a:rPr>
                <a:t>කය පැතිරේ</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None/>
              </a:pPr>
              <a:r>
                <a:rPr lang="en-GB" sz="1600" b="1" dirty="0">
                  <a:solidFill>
                    <a:schemeClr val="bg1"/>
                  </a:solidFill>
                  <a:latin typeface="Iskoola Pota" pitchFamily="34" charset="0"/>
                  <a:cs typeface="Iskoola Pota" pitchFamily="34" charset="0"/>
                </a:rPr>
                <a:t> </a:t>
              </a: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කරුණාව සහ මෛත්‍රි</a:t>
              </a:r>
              <a:r>
                <a:rPr lang="si-LK" sz="1600" b="1" dirty="0" smtClean="0">
                  <a:solidFill>
                    <a:schemeClr val="bg1"/>
                  </a:solidFill>
                  <a:latin typeface="Iskoola Pota" pitchFamily="34" charset="0"/>
                  <a:cs typeface="Iskoola Pota" pitchFamily="34" charset="0"/>
                </a:rPr>
                <a:t>ය ඉටුවිය</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කාන්තාවන්ගේ තත්ත්වය සහ අයිතීන</a:t>
              </a:r>
              <a:r>
                <a:rPr lang="si-LK" sz="1600" b="1" dirty="0" smtClean="0">
                  <a:solidFill>
                    <a:schemeClr val="bg1"/>
                  </a:solidFill>
                  <a:latin typeface="Iskoola Pota" pitchFamily="34" charset="0"/>
                  <a:cs typeface="Iskoola Pota" pitchFamily="34" charset="0"/>
                </a:rPr>
                <a:t>් හිමිවිය</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නීතිය සහ යුක්ති</a:t>
              </a:r>
              <a:r>
                <a:rPr lang="si-LK" sz="1600" b="1" dirty="0" smtClean="0">
                  <a:solidFill>
                    <a:schemeClr val="bg1"/>
                  </a:solidFill>
                  <a:latin typeface="Iskoola Pota" pitchFamily="34" charset="0"/>
                  <a:cs typeface="Iskoola Pota" pitchFamily="34" charset="0"/>
                </a:rPr>
                <a:t>ය ගොඩ නැඟේ</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සාමය සහ රැ</a:t>
              </a:r>
              <a:r>
                <a:rPr lang="si-LK" sz="1600" b="1" dirty="0" smtClean="0">
                  <a:solidFill>
                    <a:schemeClr val="bg1"/>
                  </a:solidFill>
                  <a:latin typeface="Iskoola Pota" pitchFamily="34" charset="0"/>
                  <a:cs typeface="Iskoola Pota" pitchFamily="34" charset="0"/>
                </a:rPr>
                <a:t>කවරණය පවති</a:t>
              </a: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endParaRPr lang="en-GB" sz="1600" b="1" dirty="0">
                <a:solidFill>
                  <a:schemeClr val="bg1"/>
                </a:solidFill>
                <a:latin typeface="Iskoola Pota" pitchFamily="34" charset="0"/>
                <a:cs typeface="Iskoola Pota" pitchFamily="34" charset="0"/>
              </a:endParaRPr>
            </a:p>
            <a:p>
              <a:pPr eaLnBrk="0" hangingPunct="0">
                <a:buFont typeface="Wingdings" pitchFamily="2" charset="2"/>
                <a:buChar char="Ü"/>
              </a:pPr>
              <a:r>
                <a:rPr lang="en-GB" sz="1600" b="1" dirty="0">
                  <a:solidFill>
                    <a:schemeClr val="bg1"/>
                  </a:solidFill>
                  <a:latin typeface="Iskoola Pota" pitchFamily="34" charset="0"/>
                  <a:cs typeface="Iskoola Pota" pitchFamily="34" charset="0"/>
                </a:rPr>
                <a:t>  </a:t>
              </a:r>
              <a:r>
                <a:rPr lang="si-LK" sz="1600" b="1" dirty="0" smtClean="0">
                  <a:solidFill>
                    <a:schemeClr val="bg1"/>
                  </a:solidFill>
                  <a:latin typeface="Iskoola Pota" pitchFamily="34" charset="0"/>
                  <a:cs typeface="Iskoola Pota" pitchFamily="34" charset="0"/>
                </a:rPr>
                <a:t>ආදරය සහ සහෝදරත්වය</a:t>
              </a:r>
              <a:endParaRPr lang="en-GB" sz="1600" b="1" dirty="0">
                <a:solidFill>
                  <a:schemeClr val="bg1"/>
                </a:solidFill>
                <a:latin typeface="Iskoola Pota" pitchFamily="34" charset="0"/>
                <a:cs typeface="Iskoola Pota" pitchFamily="34" charset="0"/>
              </a:endParaRPr>
            </a:p>
            <a:p>
              <a:pPr eaLnBrk="0" hangingPunct="0"/>
              <a:r>
                <a:rPr lang="en-GB" sz="1400" b="1" dirty="0">
                  <a:solidFill>
                    <a:schemeClr val="bg1"/>
                  </a:solidFill>
                  <a:latin typeface="Arial" charset="0"/>
                </a:rPr>
                <a:t> </a:t>
              </a: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7863"/>
                                        </p:tgtEl>
                                        <p:attrNameLst>
                                          <p:attrName>style.visibility</p:attrName>
                                        </p:attrNameLst>
                                      </p:cBhvr>
                                      <p:to>
                                        <p:strVal val="visible"/>
                                      </p:to>
                                    </p:set>
                                  </p:childTnLst>
                                </p:cTn>
                              </p:par>
                            </p:childTnLst>
                          </p:cTn>
                        </p:par>
                        <p:par>
                          <p:cTn id="7" fill="hold">
                            <p:stCondLst>
                              <p:cond delay="0"/>
                            </p:stCondLst>
                            <p:childTnLst>
                              <p:par>
                                <p:cTn id="8" presetID="12" presetClass="entr" presetSubtype="8" fill="hold" nodeType="afterEffect">
                                  <p:stCondLst>
                                    <p:cond delay="0"/>
                                  </p:stCondLst>
                                  <p:childTnLst>
                                    <p:set>
                                      <p:cBhvr>
                                        <p:cTn id="9" dur="1" fill="hold">
                                          <p:stCondLst>
                                            <p:cond delay="0"/>
                                          </p:stCondLst>
                                        </p:cTn>
                                        <p:tgtEl>
                                          <p:spTgt spid="377882"/>
                                        </p:tgtEl>
                                        <p:attrNameLst>
                                          <p:attrName>style.visibility</p:attrName>
                                        </p:attrNameLst>
                                      </p:cBhvr>
                                      <p:to>
                                        <p:strVal val="visible"/>
                                      </p:to>
                                    </p:set>
                                    <p:animEffect transition="in" filter="slide(fromLeft)">
                                      <p:cBhvr>
                                        <p:cTn id="10" dur="500"/>
                                        <p:tgtEl>
                                          <p:spTgt spid="377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6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r>
              <a:rPr lang="si-LK" dirty="0" smtClean="0">
                <a:solidFill>
                  <a:schemeClr val="accent2"/>
                </a:solidFill>
                <a:latin typeface="Iskoola Pota" pitchFamily="34" charset="0"/>
              </a:rPr>
              <a:t>ඔබේ නෙත් යොමු කරන්න</a:t>
            </a:r>
            <a:r>
              <a:rPr lang="en-US" dirty="0" smtClean="0">
                <a:solidFill>
                  <a:schemeClr val="accent2"/>
                </a:solidFill>
                <a:latin typeface="Iskoola Pota" pitchFamily="34" charset="0"/>
              </a:rPr>
              <a:t>…</a:t>
            </a:r>
            <a:r>
              <a:rPr lang="si-LK" dirty="0" smtClean="0">
                <a:solidFill>
                  <a:schemeClr val="accent2"/>
                </a:solidFill>
                <a:latin typeface="Iskoola Pota" pitchFamily="34" charset="0"/>
              </a:rPr>
              <a:t>අද අපි සිටින්නේ කොහේද</a:t>
            </a:r>
            <a:r>
              <a:rPr lang="en-US" dirty="0" smtClean="0">
                <a:solidFill>
                  <a:schemeClr val="accent2"/>
                </a:solidFill>
                <a:latin typeface="Iskoola Pota" pitchFamily="34" charset="0"/>
              </a:rPr>
              <a:t>?</a:t>
            </a:r>
            <a:endParaRPr lang="en-US" dirty="0">
              <a:solidFill>
                <a:schemeClr val="accent2"/>
              </a:solidFill>
              <a:latin typeface="Iskoola Pota" pitchFamily="34" charset="0"/>
            </a:endParaRPr>
          </a:p>
        </p:txBody>
      </p:sp>
      <p:sp>
        <p:nvSpPr>
          <p:cNvPr id="378886" name="Rectangle 6"/>
          <p:cNvSpPr>
            <a:spLocks noGrp="1" noChangeArrowheads="1"/>
          </p:cNvSpPr>
          <p:nvPr>
            <p:ph type="body" idx="1"/>
          </p:nvPr>
        </p:nvSpPr>
        <p:spPr>
          <a:xfrm>
            <a:off x="457200" y="1371600"/>
            <a:ext cx="6972320" cy="4843482"/>
          </a:xfrm>
          <a:noFill/>
          <a:ln/>
        </p:spPr>
        <p:txBody>
          <a:bodyPr/>
          <a:lstStyle/>
          <a:p>
            <a:pPr>
              <a:buFont typeface="Wingdings" pitchFamily="2" charset="2"/>
              <a:buChar char="Ü"/>
            </a:pPr>
            <a:r>
              <a:rPr lang="si-LK" sz="2000" b="1" dirty="0">
                <a:solidFill>
                  <a:schemeClr val="tx1"/>
                </a:solidFill>
                <a:latin typeface="Iskoola Pota" pitchFamily="34" charset="0"/>
                <a:cs typeface="Iskoola Pota" pitchFamily="34" charset="0"/>
              </a:rPr>
              <a:t> </a:t>
            </a:r>
            <a:r>
              <a:rPr lang="si-LK" sz="2000" b="1" dirty="0" smtClean="0">
                <a:solidFill>
                  <a:schemeClr val="tx1"/>
                </a:solidFill>
                <a:latin typeface="Iskoola Pota" pitchFamily="34" charset="0"/>
                <a:cs typeface="Iskoola Pota" pitchFamily="34" charset="0"/>
              </a:rPr>
              <a:t>දෙවියන් සහ දහම </a:t>
            </a:r>
            <a:r>
              <a:rPr lang="en-US" sz="2000" b="1" dirty="0" smtClean="0">
                <a:solidFill>
                  <a:schemeClr val="tx1"/>
                </a:solidFill>
                <a:latin typeface="Iskoola Pota" pitchFamily="34" charset="0"/>
                <a:cs typeface="Iskoola Pota" pitchFamily="34" charset="0"/>
              </a:rPr>
              <a:t>- </a:t>
            </a:r>
            <a:r>
              <a:rPr lang="si-LK" sz="2000" b="1" dirty="0" smtClean="0">
                <a:solidFill>
                  <a:schemeClr val="tx1"/>
                </a:solidFill>
                <a:latin typeface="Iskoola Pota" pitchFamily="34" charset="0"/>
                <a:cs typeface="Iskoola Pota" pitchFamily="34" charset="0"/>
              </a:rPr>
              <a:t>යළි අමතක </a:t>
            </a:r>
            <a:r>
              <a:rPr lang="si-LK" sz="2000" b="1" dirty="0" smtClean="0">
                <a:solidFill>
                  <a:schemeClr val="tx1"/>
                </a:solidFill>
                <a:latin typeface="Iskoola Pota" pitchFamily="34" charset="0"/>
                <a:cs typeface="Iskoola Pota" pitchFamily="34" charset="0"/>
              </a:rPr>
              <a:t>වී ඇත</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පිළිම සහ මිනිස් වන්දනය</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යුද්ධය, ගැටුම් සහ ඝාතන</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භීෂණය සහ බිය</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පොලි ගනු දෙනු, දූෂණය සහ ගසා කෑම</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අධර්මය, දුෂ්ට පාලනය සහ මානව අයිතිවාසිකම් උල්ලංඝනය කිරීම</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දුගී දුප්පත් ජනතාව කොන් කිරීම</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තාන්තාවන් සහ දුබලයන් හිංසාවට පත්කිරීම</a:t>
            </a:r>
            <a:endParaRPr lang="en-US" sz="2000" b="1" dirty="0">
              <a:solidFill>
                <a:schemeClr val="tx1"/>
              </a:solidFill>
              <a:latin typeface="Iskoola Pota" pitchFamily="34" charset="0"/>
              <a:cs typeface="Iskoola Pota" pitchFamily="34" charset="0"/>
            </a:endParaRPr>
          </a:p>
          <a:p>
            <a:pPr>
              <a:buFont typeface="Wingdings" pitchFamily="2" charset="2"/>
              <a:buChar char="Ü"/>
            </a:pPr>
            <a:r>
              <a:rPr lang="si-LK" sz="2000" b="1" dirty="0" smtClean="0">
                <a:solidFill>
                  <a:schemeClr val="tx1"/>
                </a:solidFill>
                <a:latin typeface="Iskoola Pota" pitchFamily="34" charset="0"/>
                <a:cs typeface="Iskoola Pota" pitchFamily="34" charset="0"/>
              </a:rPr>
              <a:t>නිරුවත සහ අසභ්‍යතාව</a:t>
            </a:r>
          </a:p>
          <a:p>
            <a:pPr>
              <a:buFont typeface="Wingdings" pitchFamily="2" charset="2"/>
              <a:buChar char="Ü"/>
            </a:pPr>
            <a:r>
              <a:rPr lang="si-LK" sz="2000" b="1" dirty="0" smtClean="0">
                <a:solidFill>
                  <a:schemeClr val="tx1"/>
                </a:solidFill>
                <a:latin typeface="Iskoola Pota" pitchFamily="34" charset="0"/>
                <a:cs typeface="Iskoola Pota" pitchFamily="34" charset="0"/>
              </a:rPr>
              <a:t>අවුල්ජාලය සහ නොසන්සුන්කම</a:t>
            </a:r>
            <a:endParaRPr lang="en-US" sz="1800" dirty="0"/>
          </a:p>
          <a:p>
            <a:endParaRPr lang="en-US" sz="1800" b="1" dirty="0"/>
          </a:p>
          <a:p>
            <a:endParaRPr lang="en-US" sz="3600" b="1" dirty="0"/>
          </a:p>
          <a:p>
            <a:endParaRPr lang="en-US" b="1" dirty="0"/>
          </a:p>
        </p:txBody>
      </p:sp>
      <p:sp>
        <p:nvSpPr>
          <p:cNvPr id="378887" name="Rectangle 7"/>
          <p:cNvSpPr>
            <a:spLocks noChangeArrowheads="1"/>
          </p:cNvSpPr>
          <p:nvPr/>
        </p:nvSpPr>
        <p:spPr bwMode="auto">
          <a:xfrm>
            <a:off x="4286248" y="5876925"/>
            <a:ext cx="4606927" cy="609600"/>
          </a:xfrm>
          <a:prstGeom prst="rect">
            <a:avLst/>
          </a:prstGeom>
          <a:solidFill>
            <a:srgbClr val="6699FF"/>
          </a:solidFill>
          <a:ln w="9525" algn="ctr">
            <a:noFill/>
            <a:miter lim="800000"/>
            <a:headEnd/>
            <a:tailEnd/>
          </a:ln>
          <a:effectLst/>
        </p:spPr>
        <p:txBody>
          <a:bodyPr wrap="none" anchor="ctr"/>
          <a:lstStyle/>
          <a:p>
            <a:pPr algn="ctr" eaLnBrk="0" hangingPunct="0"/>
            <a:r>
              <a:rPr lang="en-US" b="1" dirty="0" smtClean="0">
                <a:latin typeface="Iskoola Pota" pitchFamily="34" charset="0"/>
                <a:cs typeface="Iskoola Pota" pitchFamily="34" charset="0"/>
              </a:rPr>
              <a:t> </a:t>
            </a:r>
            <a:r>
              <a:rPr lang="si-LK" b="1" dirty="0" smtClean="0">
                <a:latin typeface="Iskoola Pota" pitchFamily="34" charset="0"/>
                <a:cs typeface="Iskoola Pota" pitchFamily="34" charset="0"/>
              </a:rPr>
              <a:t>මුහම්මද් තුමාගේ මඟ පෙන්වීම</a:t>
            </a:r>
            <a:r>
              <a:rPr lang="en-US" b="1" dirty="0" smtClean="0">
                <a:latin typeface="Iskoola Pota" pitchFamily="34" charset="0"/>
                <a:cs typeface="Iskoola Pota" pitchFamily="34" charset="0"/>
              </a:rPr>
              <a:t> </a:t>
            </a:r>
            <a:r>
              <a:rPr lang="si-LK" b="1" dirty="0" smtClean="0">
                <a:latin typeface="Iskoola Pota" pitchFamily="34" charset="0"/>
                <a:cs typeface="Iskoola Pota" pitchFamily="34" charset="0"/>
              </a:rPr>
              <a:t>අපට අවශ්‍යයි</a:t>
            </a:r>
            <a:r>
              <a:rPr lang="en-US" b="1" dirty="0" smtClean="0">
                <a:latin typeface="Iskoola Pota" pitchFamily="34" charset="0"/>
                <a:cs typeface="Iskoola Pota" pitchFamily="34" charset="0"/>
              </a:rPr>
              <a:t>…</a:t>
            </a:r>
            <a:endParaRPr lang="en-US" b="1" dirty="0">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8887"/>
                                        </p:tgtEl>
                                        <p:attrNameLst>
                                          <p:attrName>style.visibility</p:attrName>
                                        </p:attrNameLst>
                                      </p:cBhvr>
                                      <p:to>
                                        <p:strVal val="visible"/>
                                      </p:to>
                                    </p:set>
                                    <p:anim calcmode="lin" valueType="num">
                                      <p:cBhvr additive="base">
                                        <p:cTn id="7" dur="500" fill="hold"/>
                                        <p:tgtEl>
                                          <p:spTgt spid="378887"/>
                                        </p:tgtEl>
                                        <p:attrNameLst>
                                          <p:attrName>ppt_x</p:attrName>
                                        </p:attrNameLst>
                                      </p:cBhvr>
                                      <p:tavLst>
                                        <p:tav tm="0">
                                          <p:val>
                                            <p:strVal val="#ppt_x"/>
                                          </p:val>
                                        </p:tav>
                                        <p:tav tm="100000">
                                          <p:val>
                                            <p:strVal val="#ppt_x"/>
                                          </p:val>
                                        </p:tav>
                                      </p:tavLst>
                                    </p:anim>
                                    <p:anim calcmode="lin" valueType="num">
                                      <p:cBhvr additive="base">
                                        <p:cTn id="8" dur="500" fill="hold"/>
                                        <p:tgtEl>
                                          <p:spTgt spid="3788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8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7" name="Rectangle 3"/>
          <p:cNvSpPr>
            <a:spLocks noGrp="1" noChangeArrowheads="1"/>
          </p:cNvSpPr>
          <p:nvPr>
            <p:ph type="body" idx="1"/>
          </p:nvPr>
        </p:nvSpPr>
        <p:spPr>
          <a:xfrm>
            <a:off x="214282" y="1357298"/>
            <a:ext cx="8785225" cy="2449512"/>
          </a:xfrm>
        </p:spPr>
        <p:txBody>
          <a:bodyPr/>
          <a:lstStyle/>
          <a:p>
            <a:pPr>
              <a:lnSpc>
                <a:spcPct val="90000"/>
              </a:lnSpc>
              <a:spcBef>
                <a:spcPct val="20000"/>
              </a:spcBef>
              <a:spcAft>
                <a:spcPct val="20000"/>
              </a:spcAft>
              <a:buFont typeface="Wingdings" pitchFamily="2" charset="2"/>
              <a:buChar char="Ü"/>
            </a:pPr>
            <a:r>
              <a:rPr lang="si-LK" sz="2000" b="1" dirty="0" smtClean="0">
                <a:solidFill>
                  <a:schemeClr val="tx1"/>
                </a:solidFill>
                <a:latin typeface="Iskoola Pota" pitchFamily="34" charset="0"/>
                <a:cs typeface="Iskoola Pota" pitchFamily="34" charset="0"/>
              </a:rPr>
              <a:t>සවූදි අරාබියේ මක්කා නගරයේ ක්‍රි.පූ. 570 වර්ෂ උපත ලැබීය</a:t>
            </a:r>
            <a:endParaRPr lang="en-US" sz="2000" b="1" dirty="0">
              <a:solidFill>
                <a:schemeClr val="tx1"/>
              </a:solidFill>
              <a:latin typeface="Iskoola Pota" pitchFamily="34" charset="0"/>
              <a:cs typeface="Iskoola Pota" pitchFamily="34" charset="0"/>
            </a:endParaRPr>
          </a:p>
          <a:p>
            <a:pPr>
              <a:lnSpc>
                <a:spcPct val="90000"/>
              </a:lnSpc>
              <a:spcBef>
                <a:spcPct val="20000"/>
              </a:spcBef>
              <a:spcAft>
                <a:spcPct val="20000"/>
              </a:spcAft>
              <a:buFont typeface="Wingdings" pitchFamily="2" charset="2"/>
              <a:buChar char="Ü"/>
            </a:pPr>
            <a:r>
              <a:rPr lang="si-LK" sz="2000" b="1" dirty="0" smtClean="0">
                <a:solidFill>
                  <a:schemeClr val="tx1"/>
                </a:solidFill>
                <a:latin typeface="Iskoola Pota" pitchFamily="34" charset="0"/>
                <a:cs typeface="Iskoola Pota" pitchFamily="34" charset="0"/>
              </a:rPr>
              <a:t>තරුණ අවදියේ එතුමා ව්‍යාපාරිකයෙකි</a:t>
            </a:r>
            <a:endParaRPr lang="en-US" sz="2000" b="1" dirty="0">
              <a:solidFill>
                <a:schemeClr val="tx1"/>
              </a:solidFill>
              <a:latin typeface="Iskoola Pota" pitchFamily="34" charset="0"/>
              <a:cs typeface="Iskoola Pota" pitchFamily="34" charset="0"/>
            </a:endParaRPr>
          </a:p>
          <a:p>
            <a:pPr>
              <a:lnSpc>
                <a:spcPct val="90000"/>
              </a:lnSpc>
              <a:spcBef>
                <a:spcPct val="20000"/>
              </a:spcBef>
              <a:spcAft>
                <a:spcPct val="20000"/>
              </a:spcAft>
              <a:buFont typeface="Wingdings" pitchFamily="2" charset="2"/>
              <a:buChar char="Ü"/>
            </a:pPr>
            <a:r>
              <a:rPr lang="si-LK" sz="2000" b="1" dirty="0" smtClean="0">
                <a:solidFill>
                  <a:schemeClr val="tx1"/>
                </a:solidFill>
                <a:latin typeface="Iskoola Pota" pitchFamily="34" charset="0"/>
                <a:cs typeface="Iskoola Pota" pitchFamily="34" charset="0"/>
              </a:rPr>
              <a:t>එතුමාගේ ජනයා අතර ‘විශ්වාසවන්තයා‘ ලෙස හඳුන් වන ලදී</a:t>
            </a:r>
            <a:endParaRPr lang="en-US" sz="2000" b="1" dirty="0">
              <a:solidFill>
                <a:schemeClr val="tx1"/>
              </a:solidFill>
              <a:latin typeface="Iskoola Pota" pitchFamily="34" charset="0"/>
              <a:cs typeface="Iskoola Pota" pitchFamily="34" charset="0"/>
            </a:endParaRPr>
          </a:p>
          <a:p>
            <a:pPr>
              <a:lnSpc>
                <a:spcPct val="90000"/>
              </a:lnSpc>
              <a:spcBef>
                <a:spcPct val="20000"/>
              </a:spcBef>
              <a:spcAft>
                <a:spcPct val="20000"/>
              </a:spcAft>
              <a:buFont typeface="Wingdings" pitchFamily="2" charset="2"/>
              <a:buChar char="Ü"/>
            </a:pPr>
            <a:r>
              <a:rPr lang="si-LK" sz="2000" b="1" dirty="0" smtClean="0">
                <a:solidFill>
                  <a:schemeClr val="tx1"/>
                </a:solidFill>
                <a:latin typeface="Iskoola Pota" pitchFamily="34" charset="0"/>
                <a:cs typeface="Iskoola Pota" pitchFamily="34" charset="0"/>
              </a:rPr>
              <a:t>වයස අවුරුදු 25 දී ප්‍රථම විවාහය කදීජා නම් 40 හැවිරිදි වැන්දඹු කාන්තාවක් සමඟ සිදු විය</a:t>
            </a:r>
            <a:endParaRPr lang="en-US" sz="2000" b="1" dirty="0">
              <a:solidFill>
                <a:schemeClr val="tx1"/>
              </a:solidFill>
              <a:latin typeface="Iskoola Pota" pitchFamily="34" charset="0"/>
              <a:cs typeface="Iskoola Pota" pitchFamily="34" charset="0"/>
            </a:endParaRPr>
          </a:p>
          <a:p>
            <a:pPr>
              <a:lnSpc>
                <a:spcPct val="90000"/>
              </a:lnSpc>
              <a:spcBef>
                <a:spcPct val="20000"/>
              </a:spcBef>
              <a:spcAft>
                <a:spcPct val="20000"/>
              </a:spcAft>
              <a:buFont typeface="Wingdings" pitchFamily="2" charset="2"/>
              <a:buChar char="Ü"/>
            </a:pPr>
            <a:r>
              <a:rPr lang="si-LK" sz="2000" b="1" dirty="0" smtClean="0">
                <a:solidFill>
                  <a:schemeClr val="tx1"/>
                </a:solidFill>
                <a:latin typeface="Iskoola Pota" pitchFamily="34" charset="0"/>
                <a:cs typeface="Iskoola Pota" pitchFamily="34" charset="0"/>
              </a:rPr>
              <a:t> පෞද්ගලික පෙනුම</a:t>
            </a:r>
            <a:r>
              <a:rPr lang="en-US" sz="2000" b="1" dirty="0" smtClean="0">
                <a:solidFill>
                  <a:schemeClr val="tx1"/>
                </a:solidFill>
                <a:latin typeface="Iskoola Pota" pitchFamily="34" charset="0"/>
                <a:cs typeface="Iskoola Pota" pitchFamily="34" charset="0"/>
              </a:rPr>
              <a:t>…</a:t>
            </a:r>
            <a:endParaRPr lang="en-US" sz="2000" b="1" dirty="0">
              <a:solidFill>
                <a:schemeClr val="tx1"/>
              </a:solidFill>
              <a:latin typeface="Iskoola Pota" pitchFamily="34" charset="0"/>
              <a:cs typeface="Iskoola Pota" pitchFamily="34" charset="0"/>
            </a:endParaRPr>
          </a:p>
          <a:p>
            <a:pPr>
              <a:lnSpc>
                <a:spcPct val="90000"/>
              </a:lnSpc>
              <a:spcBef>
                <a:spcPct val="20000"/>
              </a:spcBef>
              <a:spcAft>
                <a:spcPct val="20000"/>
              </a:spcAft>
              <a:buFont typeface="Wingdings" pitchFamily="2" charset="2"/>
              <a:buNone/>
            </a:pPr>
            <a:endParaRPr lang="en-US" sz="1800" dirty="0">
              <a:solidFill>
                <a:schemeClr val="accent2"/>
              </a:solidFill>
            </a:endParaRPr>
          </a:p>
          <a:p>
            <a:pPr>
              <a:lnSpc>
                <a:spcPct val="90000"/>
              </a:lnSpc>
              <a:spcBef>
                <a:spcPct val="20000"/>
              </a:spcBef>
              <a:spcAft>
                <a:spcPct val="20000"/>
              </a:spcAft>
              <a:buFont typeface="Wingdings" pitchFamily="2" charset="2"/>
              <a:buNone/>
            </a:pPr>
            <a:r>
              <a:rPr lang="en-US" sz="1400" dirty="0"/>
              <a:t> </a:t>
            </a:r>
            <a:endParaRPr lang="en-US" sz="1400" b="1" dirty="0">
              <a:solidFill>
                <a:schemeClr val="tx1"/>
              </a:solidFill>
            </a:endParaRPr>
          </a:p>
        </p:txBody>
      </p:sp>
      <p:sp>
        <p:nvSpPr>
          <p:cNvPr id="379906" name="Rectangle 2"/>
          <p:cNvSpPr>
            <a:spLocks noGrp="1" noChangeArrowheads="1"/>
          </p:cNvSpPr>
          <p:nvPr>
            <p:ph type="title"/>
          </p:nvPr>
        </p:nvSpPr>
        <p:spPr>
          <a:xfrm>
            <a:off x="1785918" y="138113"/>
            <a:ext cx="4357718" cy="846137"/>
          </a:xfrm>
        </p:spPr>
        <p:txBody>
          <a:bodyPr/>
          <a:lstStyle/>
          <a:p>
            <a:r>
              <a:rPr lang="si-LK" dirty="0" smtClean="0">
                <a:solidFill>
                  <a:schemeClr val="accent2"/>
                </a:solidFill>
                <a:latin typeface="Iskoola Pota" pitchFamily="34" charset="0"/>
                <a:cs typeface="Iskoola Pota" pitchFamily="34" charset="0"/>
              </a:rPr>
              <a:t>මුහම්මද් තුමාණෝ - හැඳින්වීමක්</a:t>
            </a:r>
            <a:endParaRPr lang="en-US" dirty="0">
              <a:solidFill>
                <a:schemeClr val="accent2"/>
              </a:solidFill>
              <a:latin typeface="Iskoola Pota" pitchFamily="34" charset="0"/>
              <a:cs typeface="Iskoola Pota" pitchFamily="34" charset="0"/>
            </a:endParaRPr>
          </a:p>
        </p:txBody>
      </p:sp>
      <p:grpSp>
        <p:nvGrpSpPr>
          <p:cNvPr id="379919" name="Group 15"/>
          <p:cNvGrpSpPr>
            <a:grpSpLocks/>
          </p:cNvGrpSpPr>
          <p:nvPr/>
        </p:nvGrpSpPr>
        <p:grpSpPr bwMode="auto">
          <a:xfrm>
            <a:off x="642910" y="3571876"/>
            <a:ext cx="2736850" cy="936624"/>
            <a:chOff x="495" y="2250"/>
            <a:chExt cx="1724" cy="590"/>
          </a:xfrm>
        </p:grpSpPr>
        <p:sp>
          <p:nvSpPr>
            <p:cNvPr id="379911" name="Text Box 7"/>
            <p:cNvSpPr txBox="1">
              <a:spLocks noChangeArrowheads="1"/>
            </p:cNvSpPr>
            <p:nvPr/>
          </p:nvSpPr>
          <p:spPr bwMode="auto">
            <a:xfrm>
              <a:off x="495" y="2250"/>
              <a:ext cx="1724" cy="582"/>
            </a:xfrm>
            <a:prstGeom prst="rect">
              <a:avLst/>
            </a:prstGeom>
            <a:noFill/>
            <a:ln w="9525">
              <a:noFill/>
              <a:miter lim="800000"/>
              <a:headEnd/>
              <a:tailEnd/>
            </a:ln>
            <a:effectLst/>
          </p:spPr>
          <p:txBody>
            <a:bodyPr lIns="45720" rIns="45720">
              <a:spAutoFit/>
            </a:bodyPr>
            <a:lstStyle/>
            <a:p>
              <a:pPr algn="ctr" eaLnBrk="0" hangingPunct="0"/>
              <a:r>
                <a:rPr lang="en-GB" sz="1800" b="1" dirty="0">
                  <a:solidFill>
                    <a:schemeClr val="accent2"/>
                  </a:solidFill>
                  <a:latin typeface="Iskoola Pota" pitchFamily="34" charset="0"/>
                  <a:cs typeface="Iskoola Pota" pitchFamily="34" charset="0"/>
                </a:rPr>
                <a:t>“ </a:t>
              </a:r>
              <a:r>
                <a:rPr lang="si-LK" sz="1800" b="1" dirty="0" smtClean="0">
                  <a:solidFill>
                    <a:schemeClr val="accent2"/>
                  </a:solidFill>
                  <a:latin typeface="Iskoola Pota" pitchFamily="34" charset="0"/>
                  <a:cs typeface="Iskoola Pota" pitchFamily="34" charset="0"/>
                </a:rPr>
                <a:t>කඩවසම් පෙනුම,</a:t>
              </a:r>
              <a:r>
                <a:rPr lang="en-US" sz="1800" b="1" dirty="0" smtClean="0">
                  <a:solidFill>
                    <a:schemeClr val="accent2"/>
                  </a:solidFill>
                  <a:latin typeface="Iskoola Pota" pitchFamily="34" charset="0"/>
                  <a:cs typeface="Iskoola Pota" pitchFamily="34" charset="0"/>
                </a:rPr>
                <a:t> </a:t>
              </a:r>
              <a:r>
                <a:rPr lang="si-LK" sz="1800" b="1" dirty="0" smtClean="0">
                  <a:solidFill>
                    <a:schemeClr val="accent2"/>
                  </a:solidFill>
                  <a:latin typeface="Iskoola Pota" pitchFamily="34" charset="0"/>
                  <a:cs typeface="Iskoola Pota" pitchFamily="34" charset="0"/>
                </a:rPr>
                <a:t>දීප්තිමත් මුහුණ, ප්‍රියතම ප්‍රකෘති ස්වභාවය“</a:t>
              </a:r>
              <a:endParaRPr lang="en-GB" sz="1800" b="1" dirty="0">
                <a:solidFill>
                  <a:schemeClr val="accent2"/>
                </a:solidFill>
                <a:latin typeface="Arial" charset="0"/>
              </a:endParaRPr>
            </a:p>
          </p:txBody>
        </p:sp>
        <p:sp>
          <p:nvSpPr>
            <p:cNvPr id="379915" name="Line 11"/>
            <p:cNvSpPr>
              <a:spLocks noChangeShapeType="1"/>
            </p:cNvSpPr>
            <p:nvPr/>
          </p:nvSpPr>
          <p:spPr bwMode="auto">
            <a:xfrm>
              <a:off x="521" y="2296"/>
              <a:ext cx="0" cy="544"/>
            </a:xfrm>
            <a:prstGeom prst="line">
              <a:avLst/>
            </a:prstGeom>
            <a:noFill/>
            <a:ln w="76200">
              <a:solidFill>
                <a:srgbClr val="CC3300"/>
              </a:solidFill>
              <a:round/>
              <a:headEnd/>
              <a:tailEnd/>
            </a:ln>
            <a:effectLst/>
          </p:spPr>
          <p:txBody>
            <a:bodyPr/>
            <a:lstStyle/>
            <a:p>
              <a:endParaRPr lang="en-US"/>
            </a:p>
          </p:txBody>
        </p:sp>
      </p:grpSp>
      <p:grpSp>
        <p:nvGrpSpPr>
          <p:cNvPr id="379920" name="Group 16"/>
          <p:cNvGrpSpPr>
            <a:grpSpLocks/>
          </p:cNvGrpSpPr>
          <p:nvPr/>
        </p:nvGrpSpPr>
        <p:grpSpPr bwMode="auto">
          <a:xfrm>
            <a:off x="4787900" y="3500438"/>
            <a:ext cx="2784475" cy="1152525"/>
            <a:chOff x="3016" y="2205"/>
            <a:chExt cx="1754" cy="726"/>
          </a:xfrm>
        </p:grpSpPr>
        <p:sp>
          <p:nvSpPr>
            <p:cNvPr id="379912" name="Text Box 8"/>
            <p:cNvSpPr txBox="1">
              <a:spLocks noChangeArrowheads="1"/>
            </p:cNvSpPr>
            <p:nvPr/>
          </p:nvSpPr>
          <p:spPr bwMode="auto">
            <a:xfrm>
              <a:off x="3016" y="2205"/>
              <a:ext cx="1754" cy="640"/>
            </a:xfrm>
            <a:prstGeom prst="rect">
              <a:avLst/>
            </a:prstGeom>
            <a:noFill/>
            <a:ln w="9525">
              <a:noFill/>
              <a:miter lim="800000"/>
              <a:headEnd/>
              <a:tailEnd/>
            </a:ln>
            <a:effectLst/>
          </p:spPr>
          <p:txBody>
            <a:bodyPr wrap="square" lIns="45720" rIns="45720">
              <a:spAutoFit/>
            </a:bodyPr>
            <a:lstStyle/>
            <a:p>
              <a:pPr algn="ctr" eaLnBrk="0" hangingPunct="0"/>
              <a:r>
                <a:rPr lang="en-GB" b="1" dirty="0" smtClean="0">
                  <a:solidFill>
                    <a:srgbClr val="990000"/>
                  </a:solidFill>
                  <a:latin typeface="Iskoola Pota" pitchFamily="34" charset="0"/>
                  <a:cs typeface="Iskoola Pota" pitchFamily="34" charset="0"/>
                </a:rPr>
                <a:t>“</a:t>
              </a:r>
              <a:r>
                <a:rPr lang="si-LK" b="1" dirty="0" smtClean="0">
                  <a:solidFill>
                    <a:srgbClr val="990000"/>
                  </a:solidFill>
                  <a:latin typeface="Iskoola Pota" pitchFamily="34" charset="0"/>
                  <a:cs typeface="Iskoola Pota" pitchFamily="34" charset="0"/>
                </a:rPr>
                <a:t>සුන්දර, කඩවසම්, විශාල කළු පැහැති ඇස්, දිග හිසකෙස් පැහැදිලි හඬ</a:t>
              </a:r>
              <a:r>
                <a:rPr lang="en-US" b="1" dirty="0" smtClean="0">
                  <a:solidFill>
                    <a:srgbClr val="990000"/>
                  </a:solidFill>
                  <a:latin typeface="Iskoola Pota" pitchFamily="34" charset="0"/>
                  <a:cs typeface="Iskoola Pota" pitchFamily="34" charset="0"/>
                </a:rPr>
                <a:t> </a:t>
              </a:r>
              <a:r>
                <a:rPr lang="en-US" b="1" dirty="0">
                  <a:solidFill>
                    <a:srgbClr val="990000"/>
                  </a:solidFill>
                  <a:latin typeface="Iskoola Pota" pitchFamily="34" charset="0"/>
                  <a:cs typeface="Iskoola Pota" pitchFamily="34" charset="0"/>
                </a:rPr>
                <a:t>…”</a:t>
              </a:r>
              <a:r>
                <a:rPr lang="en-GB" b="1" dirty="0">
                  <a:solidFill>
                    <a:srgbClr val="990000"/>
                  </a:solidFill>
                  <a:latin typeface="Iskoola Pota" pitchFamily="34" charset="0"/>
                  <a:cs typeface="Iskoola Pota" pitchFamily="34" charset="0"/>
                </a:rPr>
                <a:t> </a:t>
              </a:r>
            </a:p>
          </p:txBody>
        </p:sp>
        <p:sp>
          <p:nvSpPr>
            <p:cNvPr id="379916" name="Line 12"/>
            <p:cNvSpPr>
              <a:spLocks noChangeShapeType="1"/>
            </p:cNvSpPr>
            <p:nvPr/>
          </p:nvSpPr>
          <p:spPr bwMode="auto">
            <a:xfrm>
              <a:off x="3061" y="2251"/>
              <a:ext cx="0" cy="680"/>
            </a:xfrm>
            <a:prstGeom prst="line">
              <a:avLst/>
            </a:prstGeom>
            <a:noFill/>
            <a:ln w="76200">
              <a:solidFill>
                <a:srgbClr val="006666"/>
              </a:solidFill>
              <a:round/>
              <a:headEnd/>
              <a:tailEnd/>
            </a:ln>
            <a:effectLst/>
          </p:spPr>
          <p:txBody>
            <a:bodyPr/>
            <a:lstStyle/>
            <a:p>
              <a:endParaRPr lang="en-US"/>
            </a:p>
          </p:txBody>
        </p:sp>
      </p:grpSp>
      <p:grpSp>
        <p:nvGrpSpPr>
          <p:cNvPr id="379921" name="Group 17"/>
          <p:cNvGrpSpPr>
            <a:grpSpLocks/>
          </p:cNvGrpSpPr>
          <p:nvPr/>
        </p:nvGrpSpPr>
        <p:grpSpPr bwMode="auto">
          <a:xfrm>
            <a:off x="4787900" y="5084763"/>
            <a:ext cx="2736850" cy="863600"/>
            <a:chOff x="2789" y="3203"/>
            <a:chExt cx="1724" cy="544"/>
          </a:xfrm>
        </p:grpSpPr>
        <p:sp>
          <p:nvSpPr>
            <p:cNvPr id="379914" name="Text Box 10"/>
            <p:cNvSpPr txBox="1">
              <a:spLocks noChangeArrowheads="1"/>
            </p:cNvSpPr>
            <p:nvPr/>
          </p:nvSpPr>
          <p:spPr bwMode="auto">
            <a:xfrm>
              <a:off x="2789" y="3249"/>
              <a:ext cx="1724" cy="407"/>
            </a:xfrm>
            <a:prstGeom prst="rect">
              <a:avLst/>
            </a:prstGeom>
            <a:noFill/>
            <a:ln w="9525">
              <a:noFill/>
              <a:miter lim="800000"/>
              <a:headEnd/>
              <a:tailEnd/>
            </a:ln>
            <a:effectLst/>
          </p:spPr>
          <p:txBody>
            <a:bodyPr lIns="45720" rIns="45720">
              <a:spAutoFit/>
            </a:bodyPr>
            <a:lstStyle/>
            <a:p>
              <a:pPr algn="ctr" eaLnBrk="0" hangingPunct="0"/>
              <a:r>
                <a:rPr lang="en-GB" sz="1800" b="1" dirty="0">
                  <a:solidFill>
                    <a:srgbClr val="333300"/>
                  </a:solidFill>
                  <a:latin typeface="Arial" charset="0"/>
                </a:rPr>
                <a:t>“</a:t>
              </a:r>
              <a:r>
                <a:rPr lang="en-US" sz="1800" b="1" dirty="0">
                  <a:solidFill>
                    <a:srgbClr val="333300"/>
                  </a:solidFill>
                  <a:latin typeface="Arial" charset="0"/>
                </a:rPr>
                <a:t>… </a:t>
              </a:r>
              <a:r>
                <a:rPr lang="si-LK" sz="1800" b="1" dirty="0" smtClean="0">
                  <a:solidFill>
                    <a:srgbClr val="333300"/>
                  </a:solidFill>
                  <a:latin typeface="Arial" charset="0"/>
                </a:rPr>
                <a:t>මනහර හා තේජානුභාව පෙනුම</a:t>
              </a:r>
              <a:r>
                <a:rPr lang="en-US" sz="1800" b="1" dirty="0" smtClean="0">
                  <a:solidFill>
                    <a:srgbClr val="333300"/>
                  </a:solidFill>
                  <a:latin typeface="Arial" charset="0"/>
                </a:rPr>
                <a:t> </a:t>
              </a:r>
              <a:r>
                <a:rPr lang="en-US" sz="1800" b="1" dirty="0">
                  <a:solidFill>
                    <a:srgbClr val="333300"/>
                  </a:solidFill>
                  <a:latin typeface="Arial" charset="0"/>
                </a:rPr>
                <a:t>…”</a:t>
              </a:r>
              <a:endParaRPr lang="en-GB" sz="1800" b="1" dirty="0">
                <a:solidFill>
                  <a:srgbClr val="333300"/>
                </a:solidFill>
                <a:latin typeface="Arial" charset="0"/>
              </a:endParaRPr>
            </a:p>
          </p:txBody>
        </p:sp>
        <p:sp>
          <p:nvSpPr>
            <p:cNvPr id="379917" name="Line 13"/>
            <p:cNvSpPr>
              <a:spLocks noChangeShapeType="1"/>
            </p:cNvSpPr>
            <p:nvPr/>
          </p:nvSpPr>
          <p:spPr bwMode="auto">
            <a:xfrm>
              <a:off x="2789" y="3203"/>
              <a:ext cx="0" cy="544"/>
            </a:xfrm>
            <a:prstGeom prst="line">
              <a:avLst/>
            </a:prstGeom>
            <a:noFill/>
            <a:ln w="76200">
              <a:solidFill>
                <a:srgbClr val="FF9900"/>
              </a:solidFill>
              <a:round/>
              <a:headEnd/>
              <a:tailEnd/>
            </a:ln>
            <a:effectLst/>
          </p:spPr>
          <p:txBody>
            <a:bodyPr/>
            <a:lstStyle/>
            <a:p>
              <a:endParaRPr lang="en-US"/>
            </a:p>
          </p:txBody>
        </p:sp>
      </p:grpSp>
      <p:grpSp>
        <p:nvGrpSpPr>
          <p:cNvPr id="379922" name="Group 18"/>
          <p:cNvGrpSpPr>
            <a:grpSpLocks/>
          </p:cNvGrpSpPr>
          <p:nvPr/>
        </p:nvGrpSpPr>
        <p:grpSpPr bwMode="auto">
          <a:xfrm>
            <a:off x="755650" y="4797425"/>
            <a:ext cx="2881313" cy="1477963"/>
            <a:chOff x="476" y="3022"/>
            <a:chExt cx="1815" cy="931"/>
          </a:xfrm>
        </p:grpSpPr>
        <p:sp>
          <p:nvSpPr>
            <p:cNvPr id="379913" name="Text Box 9"/>
            <p:cNvSpPr txBox="1">
              <a:spLocks noChangeArrowheads="1"/>
            </p:cNvSpPr>
            <p:nvPr/>
          </p:nvSpPr>
          <p:spPr bwMode="auto">
            <a:xfrm>
              <a:off x="567" y="3022"/>
              <a:ext cx="1724" cy="931"/>
            </a:xfrm>
            <a:prstGeom prst="rect">
              <a:avLst/>
            </a:prstGeom>
            <a:noFill/>
            <a:ln w="9525">
              <a:noFill/>
              <a:miter lim="800000"/>
              <a:headEnd/>
              <a:tailEnd/>
            </a:ln>
            <a:effectLst/>
          </p:spPr>
          <p:txBody>
            <a:bodyPr lIns="45720" rIns="45720">
              <a:spAutoFit/>
            </a:bodyPr>
            <a:lstStyle/>
            <a:p>
              <a:pPr algn="ctr" eaLnBrk="0" hangingPunct="0"/>
              <a:r>
                <a:rPr lang="en-GB" sz="1800" b="1" dirty="0">
                  <a:solidFill>
                    <a:srgbClr val="FF3300"/>
                  </a:solidFill>
                  <a:latin typeface="Arial" charset="0"/>
                </a:rPr>
                <a:t>“</a:t>
              </a:r>
              <a:r>
                <a:rPr lang="en-US" sz="1800" b="1" dirty="0">
                  <a:solidFill>
                    <a:srgbClr val="FF3300"/>
                  </a:solidFill>
                  <a:latin typeface="Arial" charset="0"/>
                </a:rPr>
                <a:t>… </a:t>
              </a:r>
              <a:r>
                <a:rPr lang="si-LK" sz="1800" b="1" dirty="0" smtClean="0">
                  <a:solidFill>
                    <a:srgbClr val="FF3300"/>
                  </a:solidFill>
                  <a:latin typeface="Arial" charset="0"/>
                </a:rPr>
                <a:t>දුර සිට දකින විට මනහර, මහත් කරුණාවන්තභාවය, </a:t>
              </a:r>
              <a:r>
                <a:rPr lang="en-US" sz="1800" b="1" dirty="0" smtClean="0">
                  <a:solidFill>
                    <a:srgbClr val="FF3300"/>
                  </a:solidFill>
                  <a:latin typeface="Arial" charset="0"/>
                </a:rPr>
                <a:t> </a:t>
              </a:r>
              <a:r>
                <a:rPr lang="si-LK" sz="1800" b="1" dirty="0" smtClean="0">
                  <a:solidFill>
                    <a:srgbClr val="FF3300"/>
                  </a:solidFill>
                  <a:latin typeface="Arial" charset="0"/>
                </a:rPr>
                <a:t>සමීපයේ ඉතාමත් කඩ වසම්,</a:t>
              </a:r>
              <a:r>
                <a:rPr lang="en-US" sz="1800" b="1" dirty="0" smtClean="0">
                  <a:solidFill>
                    <a:srgbClr val="FF3300"/>
                  </a:solidFill>
                  <a:latin typeface="Arial" charset="0"/>
                </a:rPr>
                <a:t> </a:t>
              </a:r>
              <a:r>
                <a:rPr lang="si-LK" sz="1800" b="1" dirty="0" smtClean="0">
                  <a:solidFill>
                    <a:srgbClr val="FF3300"/>
                  </a:solidFill>
                  <a:latin typeface="Arial" charset="0"/>
                </a:rPr>
                <a:t>මිහිරි කථා සහ</a:t>
              </a:r>
              <a:r>
                <a:rPr lang="en-US" sz="1800" b="1" dirty="0" smtClean="0">
                  <a:solidFill>
                    <a:srgbClr val="FF3300"/>
                  </a:solidFill>
                  <a:latin typeface="Arial" charset="0"/>
                </a:rPr>
                <a:t> </a:t>
              </a:r>
              <a:r>
                <a:rPr lang="si-LK" sz="1800" b="1" dirty="0" smtClean="0">
                  <a:solidFill>
                    <a:srgbClr val="FF3300"/>
                  </a:solidFill>
                  <a:latin typeface="Arial" charset="0"/>
                </a:rPr>
                <a:t>පැහැදිලි වදන්</a:t>
              </a:r>
              <a:r>
                <a:rPr lang="en-US" sz="1800" b="1" dirty="0" smtClean="0">
                  <a:solidFill>
                    <a:srgbClr val="FF3300"/>
                  </a:solidFill>
                  <a:latin typeface="Arial" charset="0"/>
                </a:rPr>
                <a:t>…”</a:t>
              </a:r>
              <a:endParaRPr lang="en-GB" sz="1800" b="1" dirty="0">
                <a:solidFill>
                  <a:srgbClr val="FF3300"/>
                </a:solidFill>
                <a:latin typeface="Arial" charset="0"/>
              </a:endParaRPr>
            </a:p>
          </p:txBody>
        </p:sp>
        <p:sp>
          <p:nvSpPr>
            <p:cNvPr id="379918" name="Line 14"/>
            <p:cNvSpPr>
              <a:spLocks noChangeShapeType="1"/>
            </p:cNvSpPr>
            <p:nvPr/>
          </p:nvSpPr>
          <p:spPr bwMode="auto">
            <a:xfrm>
              <a:off x="476" y="3067"/>
              <a:ext cx="0" cy="771"/>
            </a:xfrm>
            <a:prstGeom prst="line">
              <a:avLst/>
            </a:prstGeom>
            <a:noFill/>
            <a:ln w="76200">
              <a:solidFill>
                <a:srgbClr val="000099"/>
              </a:solidFill>
              <a:round/>
              <a:headEnd/>
              <a:tailEnd/>
            </a:ln>
            <a:effectLst/>
          </p:spPr>
          <p:txBody>
            <a:bodyPr/>
            <a:lstStyle/>
            <a:p>
              <a:endParaRPr lang="en-US"/>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79919"/>
                                        </p:tgtEl>
                                        <p:attrNameLst>
                                          <p:attrName>style.visibility</p:attrName>
                                        </p:attrNameLst>
                                      </p:cBhvr>
                                      <p:to>
                                        <p:strVal val="visible"/>
                                      </p:to>
                                    </p:set>
                                    <p:anim calcmode="lin" valueType="num">
                                      <p:cBhvr>
                                        <p:cTn id="7" dur="500" fill="hold"/>
                                        <p:tgtEl>
                                          <p:spTgt spid="379919"/>
                                        </p:tgtEl>
                                        <p:attrNameLst>
                                          <p:attrName>ppt_w</p:attrName>
                                        </p:attrNameLst>
                                      </p:cBhvr>
                                      <p:tavLst>
                                        <p:tav tm="0">
                                          <p:val>
                                            <p:fltVal val="0"/>
                                          </p:val>
                                        </p:tav>
                                        <p:tav tm="100000">
                                          <p:val>
                                            <p:strVal val="#ppt_w"/>
                                          </p:val>
                                        </p:tav>
                                      </p:tavLst>
                                    </p:anim>
                                    <p:anim calcmode="lin" valueType="num">
                                      <p:cBhvr>
                                        <p:cTn id="8" dur="500" fill="hold"/>
                                        <p:tgtEl>
                                          <p:spTgt spid="379919"/>
                                        </p:tgtEl>
                                        <p:attrNameLst>
                                          <p:attrName>ppt_h</p:attrName>
                                        </p:attrNameLst>
                                      </p:cBhvr>
                                      <p:tavLst>
                                        <p:tav tm="0">
                                          <p:val>
                                            <p:fltVal val="0"/>
                                          </p:val>
                                        </p:tav>
                                        <p:tav tm="100000">
                                          <p:val>
                                            <p:strVal val="#ppt_h"/>
                                          </p:val>
                                        </p:tav>
                                      </p:tavLst>
                                    </p:anim>
                                    <p:animEffect transition="in" filter="fade">
                                      <p:cBhvr>
                                        <p:cTn id="9" dur="500"/>
                                        <p:tgtEl>
                                          <p:spTgt spid="379919"/>
                                        </p:tgtEl>
                                      </p:cBhvr>
                                    </p:animEffect>
                                  </p:childTnLst>
                                </p:cTn>
                              </p:par>
                            </p:childTnLst>
                          </p:cTn>
                        </p:par>
                        <p:par>
                          <p:cTn id="10" fill="hold">
                            <p:stCondLst>
                              <p:cond delay="500"/>
                            </p:stCondLst>
                            <p:childTnLst>
                              <p:par>
                                <p:cTn id="11" presetID="53" presetClass="entr" presetSubtype="0" fill="hold" nodeType="afterEffect">
                                  <p:stCondLst>
                                    <p:cond delay="0"/>
                                  </p:stCondLst>
                                  <p:childTnLst>
                                    <p:set>
                                      <p:cBhvr>
                                        <p:cTn id="12" dur="1" fill="hold">
                                          <p:stCondLst>
                                            <p:cond delay="0"/>
                                          </p:stCondLst>
                                        </p:cTn>
                                        <p:tgtEl>
                                          <p:spTgt spid="379920"/>
                                        </p:tgtEl>
                                        <p:attrNameLst>
                                          <p:attrName>style.visibility</p:attrName>
                                        </p:attrNameLst>
                                      </p:cBhvr>
                                      <p:to>
                                        <p:strVal val="visible"/>
                                      </p:to>
                                    </p:set>
                                    <p:anim calcmode="lin" valueType="num">
                                      <p:cBhvr>
                                        <p:cTn id="13" dur="500" fill="hold"/>
                                        <p:tgtEl>
                                          <p:spTgt spid="379920"/>
                                        </p:tgtEl>
                                        <p:attrNameLst>
                                          <p:attrName>ppt_w</p:attrName>
                                        </p:attrNameLst>
                                      </p:cBhvr>
                                      <p:tavLst>
                                        <p:tav tm="0">
                                          <p:val>
                                            <p:fltVal val="0"/>
                                          </p:val>
                                        </p:tav>
                                        <p:tav tm="100000">
                                          <p:val>
                                            <p:strVal val="#ppt_w"/>
                                          </p:val>
                                        </p:tav>
                                      </p:tavLst>
                                    </p:anim>
                                    <p:anim calcmode="lin" valueType="num">
                                      <p:cBhvr>
                                        <p:cTn id="14" dur="500" fill="hold"/>
                                        <p:tgtEl>
                                          <p:spTgt spid="379920"/>
                                        </p:tgtEl>
                                        <p:attrNameLst>
                                          <p:attrName>ppt_h</p:attrName>
                                        </p:attrNameLst>
                                      </p:cBhvr>
                                      <p:tavLst>
                                        <p:tav tm="0">
                                          <p:val>
                                            <p:fltVal val="0"/>
                                          </p:val>
                                        </p:tav>
                                        <p:tav tm="100000">
                                          <p:val>
                                            <p:strVal val="#ppt_h"/>
                                          </p:val>
                                        </p:tav>
                                      </p:tavLst>
                                    </p:anim>
                                    <p:animEffect transition="in" filter="fade">
                                      <p:cBhvr>
                                        <p:cTn id="15" dur="500"/>
                                        <p:tgtEl>
                                          <p:spTgt spid="379920"/>
                                        </p:tgtEl>
                                      </p:cBhvr>
                                    </p:animEffect>
                                  </p:childTnLst>
                                </p:cTn>
                              </p:par>
                            </p:childTnLst>
                          </p:cTn>
                        </p:par>
                        <p:par>
                          <p:cTn id="16" fill="hold">
                            <p:stCondLst>
                              <p:cond delay="1000"/>
                            </p:stCondLst>
                            <p:childTnLst>
                              <p:par>
                                <p:cTn id="17" presetID="53" presetClass="entr" presetSubtype="0" fill="hold" nodeType="afterEffect">
                                  <p:stCondLst>
                                    <p:cond delay="0"/>
                                  </p:stCondLst>
                                  <p:childTnLst>
                                    <p:set>
                                      <p:cBhvr>
                                        <p:cTn id="18" dur="1" fill="hold">
                                          <p:stCondLst>
                                            <p:cond delay="0"/>
                                          </p:stCondLst>
                                        </p:cTn>
                                        <p:tgtEl>
                                          <p:spTgt spid="379921"/>
                                        </p:tgtEl>
                                        <p:attrNameLst>
                                          <p:attrName>style.visibility</p:attrName>
                                        </p:attrNameLst>
                                      </p:cBhvr>
                                      <p:to>
                                        <p:strVal val="visible"/>
                                      </p:to>
                                    </p:set>
                                    <p:anim calcmode="lin" valueType="num">
                                      <p:cBhvr>
                                        <p:cTn id="19" dur="500" fill="hold"/>
                                        <p:tgtEl>
                                          <p:spTgt spid="379921"/>
                                        </p:tgtEl>
                                        <p:attrNameLst>
                                          <p:attrName>ppt_w</p:attrName>
                                        </p:attrNameLst>
                                      </p:cBhvr>
                                      <p:tavLst>
                                        <p:tav tm="0">
                                          <p:val>
                                            <p:fltVal val="0"/>
                                          </p:val>
                                        </p:tav>
                                        <p:tav tm="100000">
                                          <p:val>
                                            <p:strVal val="#ppt_w"/>
                                          </p:val>
                                        </p:tav>
                                      </p:tavLst>
                                    </p:anim>
                                    <p:anim calcmode="lin" valueType="num">
                                      <p:cBhvr>
                                        <p:cTn id="20" dur="500" fill="hold"/>
                                        <p:tgtEl>
                                          <p:spTgt spid="379921"/>
                                        </p:tgtEl>
                                        <p:attrNameLst>
                                          <p:attrName>ppt_h</p:attrName>
                                        </p:attrNameLst>
                                      </p:cBhvr>
                                      <p:tavLst>
                                        <p:tav tm="0">
                                          <p:val>
                                            <p:fltVal val="0"/>
                                          </p:val>
                                        </p:tav>
                                        <p:tav tm="100000">
                                          <p:val>
                                            <p:strVal val="#ppt_h"/>
                                          </p:val>
                                        </p:tav>
                                      </p:tavLst>
                                    </p:anim>
                                    <p:animEffect transition="in" filter="fade">
                                      <p:cBhvr>
                                        <p:cTn id="21" dur="500"/>
                                        <p:tgtEl>
                                          <p:spTgt spid="379921"/>
                                        </p:tgtEl>
                                      </p:cBhvr>
                                    </p:animEffect>
                                  </p:childTnLst>
                                </p:cTn>
                              </p:par>
                            </p:childTnLst>
                          </p:cTn>
                        </p:par>
                        <p:par>
                          <p:cTn id="22" fill="hold">
                            <p:stCondLst>
                              <p:cond delay="1500"/>
                            </p:stCondLst>
                            <p:childTnLst>
                              <p:par>
                                <p:cTn id="23" presetID="53" presetClass="entr" presetSubtype="0" fill="hold" nodeType="afterEffect">
                                  <p:stCondLst>
                                    <p:cond delay="0"/>
                                  </p:stCondLst>
                                  <p:childTnLst>
                                    <p:set>
                                      <p:cBhvr>
                                        <p:cTn id="24" dur="1" fill="hold">
                                          <p:stCondLst>
                                            <p:cond delay="0"/>
                                          </p:stCondLst>
                                        </p:cTn>
                                        <p:tgtEl>
                                          <p:spTgt spid="379922"/>
                                        </p:tgtEl>
                                        <p:attrNameLst>
                                          <p:attrName>style.visibility</p:attrName>
                                        </p:attrNameLst>
                                      </p:cBhvr>
                                      <p:to>
                                        <p:strVal val="visible"/>
                                      </p:to>
                                    </p:set>
                                    <p:anim calcmode="lin" valueType="num">
                                      <p:cBhvr>
                                        <p:cTn id="25" dur="500" fill="hold"/>
                                        <p:tgtEl>
                                          <p:spTgt spid="379922"/>
                                        </p:tgtEl>
                                        <p:attrNameLst>
                                          <p:attrName>ppt_w</p:attrName>
                                        </p:attrNameLst>
                                      </p:cBhvr>
                                      <p:tavLst>
                                        <p:tav tm="0">
                                          <p:val>
                                            <p:fltVal val="0"/>
                                          </p:val>
                                        </p:tav>
                                        <p:tav tm="100000">
                                          <p:val>
                                            <p:strVal val="#ppt_w"/>
                                          </p:val>
                                        </p:tav>
                                      </p:tavLst>
                                    </p:anim>
                                    <p:anim calcmode="lin" valueType="num">
                                      <p:cBhvr>
                                        <p:cTn id="26" dur="500" fill="hold"/>
                                        <p:tgtEl>
                                          <p:spTgt spid="379922"/>
                                        </p:tgtEl>
                                        <p:attrNameLst>
                                          <p:attrName>ppt_h</p:attrName>
                                        </p:attrNameLst>
                                      </p:cBhvr>
                                      <p:tavLst>
                                        <p:tav tm="0">
                                          <p:val>
                                            <p:fltVal val="0"/>
                                          </p:val>
                                        </p:tav>
                                        <p:tav tm="100000">
                                          <p:val>
                                            <p:strVal val="#ppt_h"/>
                                          </p:val>
                                        </p:tav>
                                      </p:tavLst>
                                    </p:anim>
                                    <p:animEffect transition="in" filter="fade">
                                      <p:cBhvr>
                                        <p:cTn id="27" dur="500"/>
                                        <p:tgtEl>
                                          <p:spTgt spid="3799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ChangeArrowheads="1"/>
          </p:cNvSpPr>
          <p:nvPr>
            <p:ph type="body" idx="1"/>
          </p:nvPr>
        </p:nvSpPr>
        <p:spPr>
          <a:xfrm>
            <a:off x="179388" y="1484313"/>
            <a:ext cx="8785225" cy="5373687"/>
          </a:xfrm>
        </p:spPr>
        <p:txBody>
          <a:bodyPr/>
          <a:lstStyle/>
          <a:p>
            <a:pPr>
              <a:lnSpc>
                <a:spcPct val="100000"/>
              </a:lnSpc>
              <a:spcBef>
                <a:spcPct val="20000"/>
              </a:spcBef>
              <a:spcAft>
                <a:spcPct val="20000"/>
              </a:spcAft>
              <a:buFont typeface="Wingdings" pitchFamily="2" charset="2"/>
              <a:buChar char="Ü"/>
            </a:pPr>
            <a:r>
              <a:rPr lang="si-LK" sz="1800" b="1" dirty="0" smtClean="0">
                <a:solidFill>
                  <a:schemeClr val="tx1"/>
                </a:solidFill>
                <a:latin typeface="Iskoola Pota" pitchFamily="34" charset="0"/>
                <a:cs typeface="Iskoola Pota" pitchFamily="34" charset="0"/>
              </a:rPr>
              <a:t>40 වියේදී ප්‍රථම කුර්ආන් වැකි පහළ වු මොහොතේ එතුමාණන්ට නබිත්වය පිරිනමන ලදි</a:t>
            </a:r>
            <a:r>
              <a:rPr lang="en-US" sz="1800" b="1" dirty="0" smtClean="0">
                <a:solidFill>
                  <a:schemeClr val="tx1"/>
                </a:solidFill>
              </a:rPr>
              <a:t> </a:t>
            </a:r>
            <a:r>
              <a:rPr lang="en-US" sz="1800" b="1" dirty="0">
                <a:solidFill>
                  <a:schemeClr val="tx1"/>
                </a:solidFill>
              </a:rPr>
              <a:t>…</a:t>
            </a:r>
            <a:r>
              <a:rPr lang="en-US" sz="2000" b="1" dirty="0">
                <a:solidFill>
                  <a:schemeClr val="tx1"/>
                </a:solidFill>
              </a:rPr>
              <a:t> </a:t>
            </a:r>
          </a:p>
          <a:p>
            <a:pPr>
              <a:lnSpc>
                <a:spcPct val="100000"/>
              </a:lnSpc>
              <a:spcBef>
                <a:spcPct val="20000"/>
              </a:spcBef>
              <a:spcAft>
                <a:spcPct val="20000"/>
              </a:spcAft>
              <a:buFont typeface="Wingdings" pitchFamily="2" charset="2"/>
              <a:buChar char="Ü"/>
            </a:pPr>
            <a:endParaRPr lang="en-US" sz="20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600" b="1" dirty="0">
              <a:solidFill>
                <a:schemeClr val="tx1"/>
              </a:solidFill>
            </a:endParaRPr>
          </a:p>
          <a:p>
            <a:pPr>
              <a:lnSpc>
                <a:spcPct val="100000"/>
              </a:lnSpc>
              <a:spcBef>
                <a:spcPct val="20000"/>
              </a:spcBef>
              <a:spcAft>
                <a:spcPct val="20000"/>
              </a:spcAft>
              <a:buFont typeface="Wingdings" pitchFamily="2" charset="2"/>
              <a:buChar char="Ü"/>
            </a:pPr>
            <a:endParaRPr lang="en-US" sz="1400" b="1" dirty="0">
              <a:solidFill>
                <a:schemeClr val="tx1"/>
              </a:solidFill>
            </a:endParaRPr>
          </a:p>
          <a:p>
            <a:pPr>
              <a:lnSpc>
                <a:spcPct val="100000"/>
              </a:lnSpc>
              <a:spcBef>
                <a:spcPct val="20000"/>
              </a:spcBef>
              <a:spcAft>
                <a:spcPct val="20000"/>
              </a:spcAft>
              <a:buFont typeface="Wingdings" pitchFamily="2" charset="2"/>
              <a:buChar char="Ü"/>
            </a:pPr>
            <a:r>
              <a:rPr lang="si-LK" sz="1800" b="1" dirty="0" smtClean="0">
                <a:solidFill>
                  <a:schemeClr val="tx1"/>
                </a:solidFill>
                <a:latin typeface="Iskoola Pota" pitchFamily="34" charset="0"/>
                <a:cs typeface="Iskoola Pota" pitchFamily="34" charset="0"/>
              </a:rPr>
              <a:t>ජනතාවට සත්‍ය කරා ඇරයුම් කළහ,</a:t>
            </a:r>
            <a:r>
              <a:rPr lang="en-US" sz="1800" b="1" dirty="0" smtClean="0">
                <a:solidFill>
                  <a:schemeClr val="tx1"/>
                </a:solidFill>
                <a:latin typeface="Iskoola Pota" pitchFamily="34" charset="0"/>
                <a:cs typeface="Iskoola Pota" pitchFamily="34" charset="0"/>
              </a:rPr>
              <a:t> </a:t>
            </a:r>
            <a:r>
              <a:rPr lang="si-LK" sz="1800" b="1" dirty="0" smtClean="0">
                <a:solidFill>
                  <a:schemeClr val="tx1"/>
                </a:solidFill>
                <a:latin typeface="Iskoola Pota" pitchFamily="34" charset="0"/>
                <a:cs typeface="Iskoola Pota" pitchFamily="34" charset="0"/>
              </a:rPr>
              <a:t>මක්කාවෙහි හිංසනයට මුහුණු දුන්</a:t>
            </a:r>
            <a:r>
              <a:rPr lang="si-LK" sz="1800" b="1" dirty="0" smtClean="0">
                <a:solidFill>
                  <a:schemeClr val="tx1"/>
                </a:solidFill>
                <a:latin typeface="Iskoola Pota" pitchFamily="34" charset="0"/>
                <a:cs typeface="Iskoola Pota" pitchFamily="34" charset="0"/>
              </a:rPr>
              <a:t>හ;</a:t>
            </a:r>
            <a:endParaRPr lang="en-US" sz="1800" b="1" dirty="0">
              <a:solidFill>
                <a:schemeClr val="tx1"/>
              </a:solidFill>
            </a:endParaRPr>
          </a:p>
          <a:p>
            <a:pPr>
              <a:lnSpc>
                <a:spcPct val="100000"/>
              </a:lnSpc>
              <a:spcBef>
                <a:spcPct val="20000"/>
              </a:spcBef>
              <a:spcAft>
                <a:spcPct val="20000"/>
              </a:spcAft>
              <a:buFont typeface="Wingdings" pitchFamily="2" charset="2"/>
              <a:buChar char="Ü"/>
            </a:pPr>
            <a:r>
              <a:rPr lang="si-LK" sz="1800" b="1" dirty="0" smtClean="0">
                <a:solidFill>
                  <a:schemeClr val="tx1"/>
                </a:solidFill>
                <a:latin typeface="Iskoola Pota" pitchFamily="34" charset="0"/>
                <a:cs typeface="Iskoola Pota" pitchFamily="34" charset="0"/>
              </a:rPr>
              <a:t>මදීනා නුවරට සංක්‍රමණය කළ විට එහිදී සතුටින් පිළි ගනු ලැබුහ.</a:t>
            </a:r>
            <a:endParaRPr lang="en-US" sz="1800" b="1" dirty="0">
              <a:solidFill>
                <a:schemeClr val="tx1"/>
              </a:solidFill>
            </a:endParaRPr>
          </a:p>
          <a:p>
            <a:pPr>
              <a:lnSpc>
                <a:spcPct val="100000"/>
              </a:lnSpc>
              <a:spcBef>
                <a:spcPct val="20000"/>
              </a:spcBef>
              <a:spcAft>
                <a:spcPct val="20000"/>
              </a:spcAft>
              <a:buFont typeface="Wingdings" pitchFamily="2" charset="2"/>
              <a:buChar char="Ü"/>
            </a:pPr>
            <a:r>
              <a:rPr lang="si-LK" sz="1800" b="1" dirty="0" smtClean="0">
                <a:solidFill>
                  <a:schemeClr val="tx1"/>
                </a:solidFill>
                <a:latin typeface="Iskoola Pota" pitchFamily="34" charset="0"/>
                <a:cs typeface="Iskoola Pota" pitchFamily="34" charset="0"/>
              </a:rPr>
              <a:t>මුහම්මද් (සල්) තුමාණෝ දිව්‍යමය මඟ පෙන්වීම් පදනම් කර ගත් සමාජයක්  ගොඩ නැගු විට ඉතිහාසයේ නවක කලාපයක් ආරම්භ විය.</a:t>
            </a:r>
            <a:endParaRPr lang="en-US" sz="1800" b="1" dirty="0">
              <a:solidFill>
                <a:schemeClr val="tx1"/>
              </a:solidFill>
            </a:endParaRPr>
          </a:p>
          <a:p>
            <a:pPr lvl="1">
              <a:lnSpc>
                <a:spcPct val="100000"/>
              </a:lnSpc>
              <a:spcBef>
                <a:spcPct val="20000"/>
              </a:spcBef>
              <a:spcAft>
                <a:spcPct val="20000"/>
              </a:spcAft>
              <a:buFont typeface="Wingdings" pitchFamily="2" charset="2"/>
              <a:buNone/>
            </a:pPr>
            <a:r>
              <a:rPr lang="en-US" sz="1400" b="1" dirty="0">
                <a:solidFill>
                  <a:schemeClr val="tx1"/>
                </a:solidFill>
              </a:rPr>
              <a:t>    </a:t>
            </a:r>
            <a:endParaRPr lang="en-US" sz="1400" b="1" dirty="0">
              <a:solidFill>
                <a:srgbClr val="FF9900"/>
              </a:solidFill>
              <a:latin typeface="Tahoma" charset="0"/>
            </a:endParaRPr>
          </a:p>
          <a:p>
            <a:pPr>
              <a:lnSpc>
                <a:spcPct val="100000"/>
              </a:lnSpc>
            </a:pPr>
            <a:endParaRPr lang="en-US" sz="2000" b="1" dirty="0">
              <a:solidFill>
                <a:schemeClr val="accent2"/>
              </a:solidFill>
              <a:latin typeface="Tahoma" charset="0"/>
            </a:endParaRPr>
          </a:p>
        </p:txBody>
      </p:sp>
      <p:sp>
        <p:nvSpPr>
          <p:cNvPr id="404483" name="Rectangle 3"/>
          <p:cNvSpPr>
            <a:spLocks noChangeArrowheads="1"/>
          </p:cNvSpPr>
          <p:nvPr/>
        </p:nvSpPr>
        <p:spPr bwMode="auto">
          <a:xfrm>
            <a:off x="285720" y="2349500"/>
            <a:ext cx="6446868" cy="2089150"/>
          </a:xfrm>
          <a:prstGeom prst="rect">
            <a:avLst/>
          </a:prstGeom>
          <a:solidFill>
            <a:srgbClr val="FF9900"/>
          </a:solidFill>
          <a:ln w="9525" algn="ctr">
            <a:noFill/>
            <a:miter lim="800000"/>
            <a:headEnd/>
            <a:tailEnd/>
          </a:ln>
          <a:effectLst/>
        </p:spPr>
        <p:txBody>
          <a:bodyPr wrap="none" anchor="ctr"/>
          <a:lstStyle/>
          <a:p>
            <a:pPr lvl="1"/>
            <a:endParaRPr lang="en-US" b="1" dirty="0">
              <a:solidFill>
                <a:srgbClr val="FFFF66"/>
              </a:solidFill>
              <a:latin typeface="Arial" charset="0"/>
            </a:endParaRPr>
          </a:p>
          <a:p>
            <a:pPr lvl="1"/>
            <a:r>
              <a:rPr lang="si-LK" b="1" dirty="0" smtClean="0">
                <a:latin typeface="Arial" charset="0"/>
              </a:rPr>
              <a:t>‘නිර්මාණය කළා වු නුඹගේ පරමාධිපතිගේ නාමයෙන් හදාරව,</a:t>
            </a:r>
            <a:r>
              <a:rPr lang="en-US" b="1" dirty="0" smtClean="0">
                <a:latin typeface="Arial" charset="0"/>
              </a:rPr>
              <a:t> </a:t>
            </a:r>
            <a:endParaRPr lang="en-US" b="1" dirty="0">
              <a:latin typeface="Arial" charset="0"/>
            </a:endParaRPr>
          </a:p>
          <a:p>
            <a:pPr lvl="1"/>
            <a:r>
              <a:rPr lang="en-US" b="1" dirty="0">
                <a:latin typeface="Arial" charset="0"/>
              </a:rPr>
              <a:t> </a:t>
            </a:r>
            <a:r>
              <a:rPr lang="si-LK" b="1" dirty="0" smtClean="0">
                <a:latin typeface="Arial" charset="0"/>
              </a:rPr>
              <a:t>මිනිසා ඝන ලේ කැටියකින් ඔහු නිර්මාණය කළේය.</a:t>
            </a:r>
            <a:r>
              <a:rPr lang="en-US" b="1" dirty="0" smtClean="0">
                <a:latin typeface="Arial" charset="0"/>
              </a:rPr>
              <a:t>  </a:t>
            </a:r>
            <a:endParaRPr lang="en-US" b="1" dirty="0">
              <a:latin typeface="Arial" charset="0"/>
            </a:endParaRPr>
          </a:p>
          <a:p>
            <a:pPr lvl="1"/>
            <a:r>
              <a:rPr lang="si-LK" b="1" dirty="0" smtClean="0">
                <a:latin typeface="Arial" charset="0"/>
              </a:rPr>
              <a:t> හදාරව! නුඹ පරමාධිපති උදාරය,</a:t>
            </a:r>
            <a:r>
              <a:rPr lang="en-US" b="1" dirty="0" smtClean="0">
                <a:latin typeface="Arial" charset="0"/>
              </a:rPr>
              <a:t> </a:t>
            </a:r>
            <a:endParaRPr lang="en-US" b="1" dirty="0">
              <a:latin typeface="Arial" charset="0"/>
            </a:endParaRPr>
          </a:p>
          <a:p>
            <a:pPr lvl="1"/>
            <a:r>
              <a:rPr lang="en-US" b="1" dirty="0">
                <a:latin typeface="Arial" charset="0"/>
              </a:rPr>
              <a:t> </a:t>
            </a:r>
            <a:r>
              <a:rPr lang="si-LK" b="1" dirty="0" smtClean="0">
                <a:latin typeface="Arial" charset="0"/>
              </a:rPr>
              <a:t>ලේඛනියෙන් උගැන්නුවාවු ඔහු,</a:t>
            </a:r>
            <a:r>
              <a:rPr lang="en-US" b="1" dirty="0" smtClean="0">
                <a:latin typeface="Arial" charset="0"/>
              </a:rPr>
              <a:t> </a:t>
            </a:r>
            <a:endParaRPr lang="en-US" b="1" dirty="0">
              <a:latin typeface="Arial" charset="0"/>
            </a:endParaRPr>
          </a:p>
          <a:p>
            <a:pPr lvl="1"/>
            <a:r>
              <a:rPr lang="si-LK" b="1" dirty="0" smtClean="0">
                <a:latin typeface="Arial" charset="0"/>
              </a:rPr>
              <a:t> ඔහු නොදන්නාදේ ඔහුට උගැන්නුවේය.‘</a:t>
            </a:r>
            <a:r>
              <a:rPr lang="en-US" b="1" dirty="0" smtClean="0">
                <a:latin typeface="Arial" charset="0"/>
              </a:rPr>
              <a:t> </a:t>
            </a:r>
            <a:endParaRPr lang="en-US" b="1" dirty="0">
              <a:latin typeface="Arial" charset="0"/>
            </a:endParaRPr>
          </a:p>
          <a:p>
            <a:pPr lvl="1"/>
            <a:r>
              <a:rPr lang="en-US" b="1" dirty="0">
                <a:latin typeface="Iskoola Pota" pitchFamily="34" charset="0"/>
                <a:cs typeface="Iskoola Pota" pitchFamily="34" charset="0"/>
              </a:rPr>
              <a:t>				</a:t>
            </a:r>
            <a:r>
              <a:rPr lang="en-US" b="1" dirty="0" smtClean="0">
                <a:latin typeface="Iskoola Pota" pitchFamily="34" charset="0"/>
                <a:cs typeface="Iskoola Pota" pitchFamily="34" charset="0"/>
              </a:rPr>
              <a:t>(</a:t>
            </a:r>
            <a:r>
              <a:rPr lang="si-LK" b="1" dirty="0" smtClean="0">
                <a:latin typeface="Iskoola Pota" pitchFamily="34" charset="0"/>
                <a:cs typeface="Iskoola Pota" pitchFamily="34" charset="0"/>
              </a:rPr>
              <a:t>කුර්ආන්</a:t>
            </a:r>
            <a:r>
              <a:rPr lang="en-US" b="1" dirty="0" smtClean="0">
                <a:latin typeface="Iskoola Pota" pitchFamily="34" charset="0"/>
                <a:cs typeface="Iskoola Pota" pitchFamily="34" charset="0"/>
              </a:rPr>
              <a:t>- </a:t>
            </a:r>
            <a:r>
              <a:rPr lang="si-LK" b="1" dirty="0" smtClean="0">
                <a:latin typeface="Iskoola Pota" pitchFamily="34" charset="0"/>
                <a:cs typeface="Iskoola Pota" pitchFamily="34" charset="0"/>
              </a:rPr>
              <a:t>පරිච්ඡේද</a:t>
            </a:r>
            <a:r>
              <a:rPr lang="en-US" b="1" dirty="0" smtClean="0">
                <a:latin typeface="Iskoola Pota" pitchFamily="34" charset="0"/>
                <a:cs typeface="Iskoola Pota" pitchFamily="34" charset="0"/>
              </a:rPr>
              <a:t> </a:t>
            </a:r>
            <a:r>
              <a:rPr lang="si-LK" b="1" dirty="0" smtClean="0">
                <a:latin typeface="Iskoola Pota" pitchFamily="34" charset="0"/>
                <a:cs typeface="Iskoola Pota" pitchFamily="34" charset="0"/>
              </a:rPr>
              <a:t>96</a:t>
            </a:r>
            <a:r>
              <a:rPr lang="en-US" b="1" dirty="0" smtClean="0">
                <a:latin typeface="Iskoola Pota" pitchFamily="34" charset="0"/>
                <a:cs typeface="Iskoola Pota" pitchFamily="34" charset="0"/>
              </a:rPr>
              <a:t>)</a:t>
            </a:r>
            <a:endParaRPr lang="en-US" b="1" dirty="0">
              <a:latin typeface="Iskoola Pota" pitchFamily="34" charset="0"/>
              <a:cs typeface="Iskoola Pota" pitchFamily="34" charset="0"/>
            </a:endParaRPr>
          </a:p>
          <a:p>
            <a:pPr eaLnBrk="0" hangingPunct="0"/>
            <a:endParaRPr lang="en-US" sz="1800" b="1" dirty="0">
              <a:solidFill>
                <a:srgbClr val="FFFF66"/>
              </a:solidFill>
              <a:latin typeface="Arial" charset="0"/>
            </a:endParaRPr>
          </a:p>
        </p:txBody>
      </p:sp>
      <p:sp>
        <p:nvSpPr>
          <p:cNvPr id="404484" name="Rectangle 4"/>
          <p:cNvSpPr>
            <a:spLocks noGrp="1" noChangeArrowheads="1"/>
          </p:cNvSpPr>
          <p:nvPr>
            <p:ph type="title"/>
          </p:nvPr>
        </p:nvSpPr>
        <p:spPr>
          <a:xfrm>
            <a:off x="2063763" y="138113"/>
            <a:ext cx="3794121" cy="846137"/>
          </a:xfrm>
        </p:spPr>
        <p:txBody>
          <a:bodyPr/>
          <a:lstStyle/>
          <a:p>
            <a:r>
              <a:rPr lang="si-LK" dirty="0" smtClean="0">
                <a:solidFill>
                  <a:schemeClr val="accent2"/>
                </a:solidFill>
                <a:latin typeface="Iskoola Pota" pitchFamily="34" charset="0"/>
                <a:cs typeface="Iskoola Pota" pitchFamily="34" charset="0"/>
              </a:rPr>
              <a:t>මුහම්මද් තුමාණෝ - හැඳින්වීමක්</a:t>
            </a:r>
            <a:endParaRPr lang="en-US" dirty="0">
              <a:solidFill>
                <a:schemeClr val="accent2"/>
              </a:solidFill>
            </a:endParaRPr>
          </a:p>
        </p:txBody>
      </p:sp>
      <p:pic>
        <p:nvPicPr>
          <p:cNvPr id="404485" name="Picture 5" descr="Amana Quran"/>
          <p:cNvPicPr>
            <a:picLocks noChangeAspect="1" noChangeArrowheads="1"/>
          </p:cNvPicPr>
          <p:nvPr/>
        </p:nvPicPr>
        <p:blipFill>
          <a:blip r:embed="rId2"/>
          <a:srcRect/>
          <a:stretch>
            <a:fillRect/>
          </a:stretch>
        </p:blipFill>
        <p:spPr bwMode="auto">
          <a:xfrm>
            <a:off x="7019925" y="2708275"/>
            <a:ext cx="1187450" cy="1511300"/>
          </a:xfrm>
          <a:prstGeom prst="rect">
            <a:avLst/>
          </a:prstGeom>
          <a:noFill/>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04485"/>
                                        </p:tgtEl>
                                        <p:attrNameLst>
                                          <p:attrName>style.visibility</p:attrName>
                                        </p:attrNameLst>
                                      </p:cBhvr>
                                      <p:to>
                                        <p:strVal val="visible"/>
                                      </p:to>
                                    </p:set>
                                    <p:anim calcmode="lin" valueType="num">
                                      <p:cBhvr>
                                        <p:cTn id="7" dur="500" fill="hold"/>
                                        <p:tgtEl>
                                          <p:spTgt spid="404485"/>
                                        </p:tgtEl>
                                        <p:attrNameLst>
                                          <p:attrName>ppt_w</p:attrName>
                                        </p:attrNameLst>
                                      </p:cBhvr>
                                      <p:tavLst>
                                        <p:tav tm="0">
                                          <p:val>
                                            <p:fltVal val="0"/>
                                          </p:val>
                                        </p:tav>
                                        <p:tav tm="100000">
                                          <p:val>
                                            <p:strVal val="#ppt_w"/>
                                          </p:val>
                                        </p:tav>
                                      </p:tavLst>
                                    </p:anim>
                                    <p:anim calcmode="lin" valueType="num">
                                      <p:cBhvr>
                                        <p:cTn id="8" dur="500" fill="hold"/>
                                        <p:tgtEl>
                                          <p:spTgt spid="404485"/>
                                        </p:tgtEl>
                                        <p:attrNameLst>
                                          <p:attrName>ppt_h</p:attrName>
                                        </p:attrNameLst>
                                      </p:cBhvr>
                                      <p:tavLst>
                                        <p:tav tm="0">
                                          <p:val>
                                            <p:fltVal val="0"/>
                                          </p:val>
                                        </p:tav>
                                        <p:tav tm="100000">
                                          <p:val>
                                            <p:strVal val="#ppt_h"/>
                                          </p:val>
                                        </p:tav>
                                      </p:tavLst>
                                    </p:anim>
                                    <p:animEffect transition="in" filter="fade">
                                      <p:cBhvr>
                                        <p:cTn id="9" dur="500"/>
                                        <p:tgtEl>
                                          <p:spTgt spid="404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2"/>
          <p:cNvSpPr>
            <a:spLocks noGrp="1" noChangeArrowheads="1"/>
          </p:cNvSpPr>
          <p:nvPr>
            <p:ph type="title"/>
          </p:nvPr>
        </p:nvSpPr>
        <p:spPr>
          <a:xfrm>
            <a:off x="206375" y="138113"/>
            <a:ext cx="7080269" cy="846137"/>
          </a:xfrm>
        </p:spPr>
        <p:txBody>
          <a:bodyPr/>
          <a:lstStyle/>
          <a:p>
            <a:r>
              <a:rPr lang="si-LK" dirty="0" smtClean="0">
                <a:solidFill>
                  <a:schemeClr val="accent2"/>
                </a:solidFill>
                <a:latin typeface="Iskoola Pota" pitchFamily="34" charset="0"/>
                <a:cs typeface="Iskoola Pota" pitchFamily="34" charset="0"/>
              </a:rPr>
              <a:t>දිව්‍යමය වැකි </a:t>
            </a:r>
            <a:r>
              <a:rPr lang="si-LK" dirty="0" smtClean="0">
                <a:solidFill>
                  <a:schemeClr val="accent2"/>
                </a:solidFill>
                <a:latin typeface="Iskoola Pota" pitchFamily="34" charset="0"/>
                <a:cs typeface="Iskoola Pota" pitchFamily="34" charset="0"/>
              </a:rPr>
              <a:t>පහළ ව</a:t>
            </a:r>
            <a:r>
              <a:rPr lang="si-LK" dirty="0" smtClean="0">
                <a:solidFill>
                  <a:schemeClr val="accent2"/>
                </a:solidFill>
                <a:latin typeface="Iskoola Pota" pitchFamily="34" charset="0"/>
                <a:cs typeface="Iskoola Pota" pitchFamily="34" charset="0"/>
              </a:rPr>
              <a:t>ීමෙන් නවක යුගයක ආරම්භයට මඟ විවෘත වුණි.</a:t>
            </a:r>
            <a:endParaRPr lang="en-US" dirty="0">
              <a:solidFill>
                <a:schemeClr val="accent2"/>
              </a:solidFill>
            </a:endParaRPr>
          </a:p>
        </p:txBody>
      </p:sp>
      <p:sp>
        <p:nvSpPr>
          <p:cNvPr id="395268" name="Rectangle 4"/>
          <p:cNvSpPr>
            <a:spLocks noChangeArrowheads="1"/>
          </p:cNvSpPr>
          <p:nvPr/>
        </p:nvSpPr>
        <p:spPr bwMode="auto">
          <a:xfrm>
            <a:off x="6300788" y="1628775"/>
            <a:ext cx="1931987" cy="1200329"/>
          </a:xfrm>
          <a:prstGeom prst="rect">
            <a:avLst/>
          </a:prstGeom>
          <a:solidFill>
            <a:srgbClr val="6699FF"/>
          </a:solidFill>
          <a:ln w="9525">
            <a:noFill/>
            <a:miter lim="800000"/>
            <a:headEnd/>
            <a:tailEnd/>
          </a:ln>
          <a:effectLst/>
        </p:spPr>
        <p:txBody>
          <a:bodyPr>
            <a:spAutoFit/>
          </a:bodyPr>
          <a:lstStyle/>
          <a:p>
            <a:r>
              <a:rPr lang="si-LK" sz="1600" i="1" dirty="0" smtClean="0">
                <a:solidFill>
                  <a:schemeClr val="bg1"/>
                </a:solidFill>
                <a:latin typeface="Arial" charset="0"/>
              </a:rPr>
              <a:t>මි</a:t>
            </a:r>
            <a:r>
              <a:rPr lang="si-LK" sz="1800" i="1" dirty="0" smtClean="0">
                <a:solidFill>
                  <a:schemeClr val="bg1"/>
                </a:solidFill>
                <a:latin typeface="Iskoola Pota" pitchFamily="34" charset="0"/>
                <a:cs typeface="Iskoola Pota" pitchFamily="34" charset="0"/>
              </a:rPr>
              <a:t>නිසාගෙන් නොව දේව නියෝගයට එකඟව යහ මඟ පෙන්වීම</a:t>
            </a:r>
            <a:endParaRPr lang="en-US" sz="1800" i="1" dirty="0">
              <a:solidFill>
                <a:schemeClr val="bg1"/>
              </a:solidFill>
              <a:latin typeface="Iskoola Pota" pitchFamily="34" charset="0"/>
              <a:cs typeface="Iskoola Pota" pitchFamily="34" charset="0"/>
            </a:endParaRPr>
          </a:p>
        </p:txBody>
      </p:sp>
      <p:sp>
        <p:nvSpPr>
          <p:cNvPr id="395275" name="Rectangle 11"/>
          <p:cNvSpPr>
            <a:spLocks noChangeArrowheads="1"/>
          </p:cNvSpPr>
          <p:nvPr/>
        </p:nvSpPr>
        <p:spPr bwMode="auto">
          <a:xfrm>
            <a:off x="357158" y="4572008"/>
            <a:ext cx="1846980" cy="338554"/>
          </a:xfrm>
          <a:prstGeom prst="rect">
            <a:avLst/>
          </a:prstGeom>
          <a:solidFill>
            <a:srgbClr val="6699FF"/>
          </a:solidFill>
          <a:ln w="9525">
            <a:noFill/>
            <a:miter lim="800000"/>
            <a:headEnd/>
            <a:tailEnd/>
          </a:ln>
          <a:effectLst/>
        </p:spPr>
        <p:txBody>
          <a:bodyPr wrap="none">
            <a:spAutoFit/>
          </a:bodyPr>
          <a:lstStyle/>
          <a:p>
            <a:r>
              <a:rPr lang="si-LK" sz="1600" i="1" dirty="0" smtClean="0">
                <a:solidFill>
                  <a:schemeClr val="bg1"/>
                </a:solidFill>
                <a:latin typeface="Iskoola Pota" pitchFamily="34" charset="0"/>
                <a:cs typeface="Iskoola Pota" pitchFamily="34" charset="0"/>
              </a:rPr>
              <a:t>සියලු මිනිසුන් අමතයි</a:t>
            </a:r>
            <a:endParaRPr lang="en-US" sz="1600" i="1" dirty="0">
              <a:solidFill>
                <a:schemeClr val="bg1"/>
              </a:solidFill>
              <a:latin typeface="Iskoola Pota" pitchFamily="34" charset="0"/>
              <a:cs typeface="Iskoola Pota" pitchFamily="34" charset="0"/>
            </a:endParaRPr>
          </a:p>
        </p:txBody>
      </p:sp>
      <p:sp>
        <p:nvSpPr>
          <p:cNvPr id="395276" name="Rectangle 12"/>
          <p:cNvSpPr>
            <a:spLocks noChangeArrowheads="1"/>
          </p:cNvSpPr>
          <p:nvPr/>
        </p:nvSpPr>
        <p:spPr bwMode="auto">
          <a:xfrm>
            <a:off x="428596" y="1484313"/>
            <a:ext cx="2198717" cy="830997"/>
          </a:xfrm>
          <a:prstGeom prst="rect">
            <a:avLst/>
          </a:prstGeom>
          <a:solidFill>
            <a:srgbClr val="6699FF"/>
          </a:solidFill>
          <a:ln w="9525">
            <a:noFill/>
            <a:miter lim="800000"/>
            <a:headEnd/>
            <a:tailEnd/>
          </a:ln>
          <a:effectLst/>
        </p:spPr>
        <p:txBody>
          <a:bodyPr wrap="square">
            <a:spAutoFit/>
          </a:bodyPr>
          <a:lstStyle/>
          <a:p>
            <a:pPr algn="ctr"/>
            <a:r>
              <a:rPr lang="si-LK" sz="1600" i="1" dirty="0" smtClean="0">
                <a:solidFill>
                  <a:schemeClr val="bg1"/>
                </a:solidFill>
                <a:latin typeface="Arial" charset="0"/>
              </a:rPr>
              <a:t>මි</a:t>
            </a:r>
            <a:r>
              <a:rPr lang="si-LK" sz="1600" i="1" dirty="0" smtClean="0">
                <a:solidFill>
                  <a:schemeClr val="bg1"/>
                </a:solidFill>
                <a:latin typeface="Iskoola Pota" pitchFamily="34" charset="0"/>
                <a:cs typeface="Iskoola Pota" pitchFamily="34" charset="0"/>
              </a:rPr>
              <a:t>නිසා ගැන  හොඳාකාරව දන්නා මැවුම්කරුගෙන් මඟ පෙන්වීම</a:t>
            </a:r>
            <a:endParaRPr lang="en-US" sz="1600" i="1" dirty="0">
              <a:solidFill>
                <a:schemeClr val="bg1"/>
              </a:solidFill>
              <a:latin typeface="Iskoola Pota" pitchFamily="34" charset="0"/>
              <a:cs typeface="Iskoola Pota" pitchFamily="34" charset="0"/>
            </a:endParaRPr>
          </a:p>
        </p:txBody>
      </p:sp>
      <p:sp>
        <p:nvSpPr>
          <p:cNvPr id="395277" name="Rectangle 13"/>
          <p:cNvSpPr>
            <a:spLocks noChangeArrowheads="1"/>
          </p:cNvSpPr>
          <p:nvPr/>
        </p:nvSpPr>
        <p:spPr bwMode="auto">
          <a:xfrm>
            <a:off x="250826" y="3143248"/>
            <a:ext cx="1963720" cy="584775"/>
          </a:xfrm>
          <a:prstGeom prst="rect">
            <a:avLst/>
          </a:prstGeom>
          <a:solidFill>
            <a:srgbClr val="6699FF"/>
          </a:solidFill>
          <a:ln w="9525">
            <a:noFill/>
            <a:miter lim="800000"/>
            <a:headEnd/>
            <a:tailEnd/>
          </a:ln>
          <a:effectLst/>
        </p:spPr>
        <p:txBody>
          <a:bodyPr wrap="square">
            <a:spAutoFit/>
          </a:bodyPr>
          <a:lstStyle/>
          <a:p>
            <a:r>
              <a:rPr lang="si-LK" sz="1600" i="1" dirty="0" smtClean="0">
                <a:solidFill>
                  <a:schemeClr val="bg1"/>
                </a:solidFill>
                <a:latin typeface="Iskoola Pota" pitchFamily="34" charset="0"/>
                <a:cs typeface="Iskoola Pota" pitchFamily="34" charset="0"/>
              </a:rPr>
              <a:t>පළාතකට හෝ රටකට  නොව, මුළු ලොවටම</a:t>
            </a:r>
            <a:endParaRPr lang="en-US" sz="1600" i="1" dirty="0">
              <a:solidFill>
                <a:schemeClr val="bg1"/>
              </a:solidFill>
              <a:latin typeface="Iskoola Pota" pitchFamily="34" charset="0"/>
              <a:cs typeface="Iskoola Pota" pitchFamily="34" charset="0"/>
            </a:endParaRPr>
          </a:p>
        </p:txBody>
      </p:sp>
      <p:sp>
        <p:nvSpPr>
          <p:cNvPr id="395278" name="Rectangle 14"/>
          <p:cNvSpPr>
            <a:spLocks noChangeArrowheads="1"/>
          </p:cNvSpPr>
          <p:nvPr/>
        </p:nvSpPr>
        <p:spPr bwMode="auto">
          <a:xfrm>
            <a:off x="3132138" y="1196975"/>
            <a:ext cx="2511432" cy="584775"/>
          </a:xfrm>
          <a:prstGeom prst="rect">
            <a:avLst/>
          </a:prstGeom>
          <a:solidFill>
            <a:srgbClr val="6699FF"/>
          </a:solidFill>
          <a:ln w="9525">
            <a:noFill/>
            <a:miter lim="800000"/>
            <a:headEnd/>
            <a:tailEnd/>
          </a:ln>
          <a:effectLst/>
        </p:spPr>
        <p:txBody>
          <a:bodyPr wrap="square">
            <a:spAutoFit/>
          </a:bodyPr>
          <a:lstStyle/>
          <a:p>
            <a:pPr algn="ctr"/>
            <a:r>
              <a:rPr lang="si-LK" sz="1600" i="1" dirty="0" smtClean="0">
                <a:solidFill>
                  <a:schemeClr val="bg1"/>
                </a:solidFill>
                <a:latin typeface="Iskoola Pota" pitchFamily="34" charset="0"/>
                <a:cs typeface="Iskoola Pota" pitchFamily="34" charset="0"/>
              </a:rPr>
              <a:t>නීතිය හා සාරධර්ම පහළවුයේ පොළොවෙන් නොව </a:t>
            </a:r>
            <a:r>
              <a:rPr lang="en-US" sz="1600" i="1" dirty="0" smtClean="0">
                <a:solidFill>
                  <a:schemeClr val="bg1"/>
                </a:solidFill>
                <a:latin typeface="Iskoola Pota" pitchFamily="34" charset="0"/>
                <a:cs typeface="Iskoola Pota" pitchFamily="34" charset="0"/>
              </a:rPr>
              <a:t> </a:t>
            </a:r>
            <a:r>
              <a:rPr lang="si-LK" sz="1600" i="1" dirty="0" smtClean="0">
                <a:solidFill>
                  <a:schemeClr val="bg1"/>
                </a:solidFill>
                <a:latin typeface="Iskoola Pota" pitchFamily="34" charset="0"/>
                <a:cs typeface="Iskoola Pota" pitchFamily="34" charset="0"/>
              </a:rPr>
              <a:t>අහසිනි</a:t>
            </a:r>
            <a:r>
              <a:rPr lang="en-US" sz="1600" i="1" dirty="0" smtClean="0">
                <a:solidFill>
                  <a:schemeClr val="bg1"/>
                </a:solidFill>
                <a:latin typeface="Iskoola Pota" pitchFamily="34" charset="0"/>
                <a:cs typeface="Iskoola Pota" pitchFamily="34" charset="0"/>
              </a:rPr>
              <a:t> </a:t>
            </a:r>
            <a:endParaRPr lang="en-US" sz="1600" i="1" dirty="0">
              <a:solidFill>
                <a:schemeClr val="bg1"/>
              </a:solidFill>
              <a:latin typeface="Iskoola Pota" pitchFamily="34" charset="0"/>
              <a:cs typeface="Iskoola Pota" pitchFamily="34" charset="0"/>
            </a:endParaRPr>
          </a:p>
        </p:txBody>
      </p:sp>
      <p:sp>
        <p:nvSpPr>
          <p:cNvPr id="395279" name="Rectangle 15"/>
          <p:cNvSpPr>
            <a:spLocks noChangeArrowheads="1"/>
          </p:cNvSpPr>
          <p:nvPr/>
        </p:nvSpPr>
        <p:spPr bwMode="auto">
          <a:xfrm>
            <a:off x="2643174" y="5445125"/>
            <a:ext cx="3357587" cy="584775"/>
          </a:xfrm>
          <a:prstGeom prst="rect">
            <a:avLst/>
          </a:prstGeom>
          <a:solidFill>
            <a:srgbClr val="6699FF"/>
          </a:solidFill>
          <a:ln w="9525">
            <a:noFill/>
            <a:miter lim="800000"/>
            <a:headEnd/>
            <a:tailEnd/>
          </a:ln>
          <a:effectLst/>
        </p:spPr>
        <p:txBody>
          <a:bodyPr wrap="square">
            <a:spAutoFit/>
          </a:bodyPr>
          <a:lstStyle/>
          <a:p>
            <a:pPr algn="ctr"/>
            <a:r>
              <a:rPr lang="si-LK" sz="1600" i="1" dirty="0" smtClean="0">
                <a:solidFill>
                  <a:schemeClr val="bg1"/>
                </a:solidFill>
                <a:latin typeface="Iskoola Pota" pitchFamily="34" charset="0"/>
                <a:cs typeface="Iskoola Pota" pitchFamily="34" charset="0"/>
              </a:rPr>
              <a:t>ධනවත් හා දුප්පත්, කළු හා සුදු, උගත් හා නුගත් යන සියලු ජනතාව අමතයි.</a:t>
            </a:r>
            <a:endParaRPr lang="en-US" sz="1800" i="1" dirty="0">
              <a:solidFill>
                <a:schemeClr val="bg1"/>
              </a:solidFill>
              <a:latin typeface="Iskoola Pota" pitchFamily="34" charset="0"/>
              <a:cs typeface="Iskoola Pota" pitchFamily="34" charset="0"/>
            </a:endParaRPr>
          </a:p>
        </p:txBody>
      </p:sp>
      <p:sp>
        <p:nvSpPr>
          <p:cNvPr id="395280" name="Line 16"/>
          <p:cNvSpPr>
            <a:spLocks noChangeShapeType="1"/>
          </p:cNvSpPr>
          <p:nvPr/>
        </p:nvSpPr>
        <p:spPr bwMode="auto">
          <a:xfrm flipV="1">
            <a:off x="4495800" y="2205038"/>
            <a:ext cx="1804988" cy="1071562"/>
          </a:xfrm>
          <a:prstGeom prst="line">
            <a:avLst/>
          </a:prstGeom>
          <a:noFill/>
          <a:ln w="9525">
            <a:solidFill>
              <a:schemeClr val="tx1"/>
            </a:solidFill>
            <a:round/>
            <a:headEnd/>
            <a:tailEnd type="triangle" w="med" len="med"/>
          </a:ln>
          <a:effectLst/>
        </p:spPr>
        <p:txBody>
          <a:bodyPr/>
          <a:lstStyle/>
          <a:p>
            <a:endParaRPr lang="en-US"/>
          </a:p>
        </p:txBody>
      </p:sp>
      <p:sp>
        <p:nvSpPr>
          <p:cNvPr id="395281" name="Line 17"/>
          <p:cNvSpPr>
            <a:spLocks noChangeShapeType="1"/>
          </p:cNvSpPr>
          <p:nvPr/>
        </p:nvSpPr>
        <p:spPr bwMode="auto">
          <a:xfrm>
            <a:off x="4495800" y="3429000"/>
            <a:ext cx="2236788" cy="0"/>
          </a:xfrm>
          <a:prstGeom prst="line">
            <a:avLst/>
          </a:prstGeom>
          <a:noFill/>
          <a:ln w="9525">
            <a:solidFill>
              <a:schemeClr val="tx1"/>
            </a:solidFill>
            <a:round/>
            <a:headEnd/>
            <a:tailEnd type="triangle" w="med" len="med"/>
          </a:ln>
          <a:effectLst/>
        </p:spPr>
        <p:txBody>
          <a:bodyPr/>
          <a:lstStyle/>
          <a:p>
            <a:endParaRPr lang="en-US"/>
          </a:p>
        </p:txBody>
      </p:sp>
      <p:sp>
        <p:nvSpPr>
          <p:cNvPr id="395282" name="Line 18"/>
          <p:cNvSpPr>
            <a:spLocks noChangeShapeType="1"/>
          </p:cNvSpPr>
          <p:nvPr/>
        </p:nvSpPr>
        <p:spPr bwMode="auto">
          <a:xfrm>
            <a:off x="4495800" y="3581400"/>
            <a:ext cx="1731963" cy="1216025"/>
          </a:xfrm>
          <a:prstGeom prst="line">
            <a:avLst/>
          </a:prstGeom>
          <a:noFill/>
          <a:ln w="9525">
            <a:solidFill>
              <a:schemeClr val="tx1"/>
            </a:solidFill>
            <a:round/>
            <a:headEnd/>
            <a:tailEnd type="triangle" w="med" len="med"/>
          </a:ln>
          <a:effectLst/>
        </p:spPr>
        <p:txBody>
          <a:bodyPr/>
          <a:lstStyle/>
          <a:p>
            <a:endParaRPr lang="en-US"/>
          </a:p>
        </p:txBody>
      </p:sp>
      <p:sp>
        <p:nvSpPr>
          <p:cNvPr id="395283" name="Line 19"/>
          <p:cNvSpPr>
            <a:spLocks noChangeShapeType="1"/>
          </p:cNvSpPr>
          <p:nvPr/>
        </p:nvSpPr>
        <p:spPr bwMode="auto">
          <a:xfrm>
            <a:off x="4284663" y="3933825"/>
            <a:ext cx="0" cy="1511300"/>
          </a:xfrm>
          <a:prstGeom prst="line">
            <a:avLst/>
          </a:prstGeom>
          <a:noFill/>
          <a:ln w="9525">
            <a:solidFill>
              <a:schemeClr val="tx1"/>
            </a:solidFill>
            <a:round/>
            <a:headEnd/>
            <a:tailEnd type="triangle" w="med" len="med"/>
          </a:ln>
          <a:effectLst/>
        </p:spPr>
        <p:txBody>
          <a:bodyPr/>
          <a:lstStyle/>
          <a:p>
            <a:endParaRPr lang="en-US"/>
          </a:p>
        </p:txBody>
      </p:sp>
      <p:sp>
        <p:nvSpPr>
          <p:cNvPr id="395284" name="Line 20"/>
          <p:cNvSpPr>
            <a:spLocks noChangeShapeType="1"/>
          </p:cNvSpPr>
          <p:nvPr/>
        </p:nvSpPr>
        <p:spPr bwMode="auto">
          <a:xfrm flipH="1">
            <a:off x="2268538" y="3789363"/>
            <a:ext cx="1439862" cy="863600"/>
          </a:xfrm>
          <a:prstGeom prst="line">
            <a:avLst/>
          </a:prstGeom>
          <a:noFill/>
          <a:ln w="9525">
            <a:solidFill>
              <a:schemeClr val="tx1"/>
            </a:solidFill>
            <a:round/>
            <a:headEnd/>
            <a:tailEnd type="triangle" w="med" len="med"/>
          </a:ln>
          <a:effectLst/>
        </p:spPr>
        <p:txBody>
          <a:bodyPr/>
          <a:lstStyle/>
          <a:p>
            <a:endParaRPr lang="en-US"/>
          </a:p>
        </p:txBody>
      </p:sp>
      <p:sp>
        <p:nvSpPr>
          <p:cNvPr id="395285" name="Line 21"/>
          <p:cNvSpPr>
            <a:spLocks noChangeShapeType="1"/>
          </p:cNvSpPr>
          <p:nvPr/>
        </p:nvSpPr>
        <p:spPr bwMode="auto">
          <a:xfrm flipV="1">
            <a:off x="4284663" y="1773238"/>
            <a:ext cx="0" cy="1439862"/>
          </a:xfrm>
          <a:prstGeom prst="line">
            <a:avLst/>
          </a:prstGeom>
          <a:noFill/>
          <a:ln w="9525">
            <a:solidFill>
              <a:schemeClr val="tx1"/>
            </a:solidFill>
            <a:round/>
            <a:headEnd/>
            <a:tailEnd type="triangle" w="med" len="med"/>
          </a:ln>
          <a:effectLst/>
        </p:spPr>
        <p:txBody>
          <a:bodyPr/>
          <a:lstStyle/>
          <a:p>
            <a:endParaRPr lang="en-US"/>
          </a:p>
        </p:txBody>
      </p:sp>
      <p:sp>
        <p:nvSpPr>
          <p:cNvPr id="395286" name="Line 22"/>
          <p:cNvSpPr>
            <a:spLocks noChangeShapeType="1"/>
          </p:cNvSpPr>
          <p:nvPr/>
        </p:nvSpPr>
        <p:spPr bwMode="auto">
          <a:xfrm flipH="1" flipV="1">
            <a:off x="2627313" y="2276475"/>
            <a:ext cx="1335087" cy="923925"/>
          </a:xfrm>
          <a:prstGeom prst="line">
            <a:avLst/>
          </a:prstGeom>
          <a:noFill/>
          <a:ln w="9525">
            <a:solidFill>
              <a:schemeClr val="tx1"/>
            </a:solidFill>
            <a:round/>
            <a:headEnd/>
            <a:tailEnd type="triangle" w="med" len="med"/>
          </a:ln>
          <a:effectLst/>
        </p:spPr>
        <p:txBody>
          <a:bodyPr/>
          <a:lstStyle/>
          <a:p>
            <a:endParaRPr lang="en-US"/>
          </a:p>
        </p:txBody>
      </p:sp>
      <p:sp>
        <p:nvSpPr>
          <p:cNvPr id="395287" name="Line 23"/>
          <p:cNvSpPr>
            <a:spLocks noChangeShapeType="1"/>
          </p:cNvSpPr>
          <p:nvPr/>
        </p:nvSpPr>
        <p:spPr bwMode="auto">
          <a:xfrm flipH="1" flipV="1">
            <a:off x="2268538" y="3500438"/>
            <a:ext cx="1366837" cy="0"/>
          </a:xfrm>
          <a:prstGeom prst="line">
            <a:avLst/>
          </a:prstGeom>
          <a:noFill/>
          <a:ln w="9525">
            <a:solidFill>
              <a:schemeClr val="tx1"/>
            </a:solidFill>
            <a:round/>
            <a:headEnd/>
            <a:tailEnd type="triangle" w="med" len="med"/>
          </a:ln>
          <a:effectLst/>
        </p:spPr>
        <p:txBody>
          <a:bodyPr/>
          <a:lstStyle/>
          <a:p>
            <a:endParaRPr lang="en-US"/>
          </a:p>
        </p:txBody>
      </p:sp>
      <p:sp>
        <p:nvSpPr>
          <p:cNvPr id="395288" name="Oval 24"/>
          <p:cNvSpPr>
            <a:spLocks noChangeArrowheads="1"/>
          </p:cNvSpPr>
          <p:nvPr/>
        </p:nvSpPr>
        <p:spPr bwMode="auto">
          <a:xfrm>
            <a:off x="3636963" y="2924175"/>
            <a:ext cx="1295400" cy="1225550"/>
          </a:xfrm>
          <a:prstGeom prst="ellipse">
            <a:avLst/>
          </a:prstGeom>
          <a:solidFill>
            <a:srgbClr val="FF9900"/>
          </a:solidFill>
          <a:ln w="9525" algn="ctr">
            <a:noFill/>
            <a:round/>
            <a:headEnd/>
            <a:tailEnd/>
          </a:ln>
          <a:effectLst/>
        </p:spPr>
        <p:txBody>
          <a:bodyPr wrap="none" anchor="ctr"/>
          <a:lstStyle/>
          <a:p>
            <a:pPr algn="ctr" eaLnBrk="0" hangingPunct="0"/>
            <a:r>
              <a:rPr lang="si-LK" b="1" dirty="0" smtClean="0">
                <a:latin typeface="Iskoola Pota" pitchFamily="34" charset="0"/>
                <a:cs typeface="Iskoola Pota" pitchFamily="34" charset="0"/>
              </a:rPr>
              <a:t>දේව වාක්‍ය</a:t>
            </a:r>
            <a:endParaRPr lang="en-ZA" b="1" dirty="0">
              <a:latin typeface="Iskoola Pota" pitchFamily="34" charset="0"/>
              <a:cs typeface="Iskoola Pota" pitchFamily="34" charset="0"/>
            </a:endParaRPr>
          </a:p>
        </p:txBody>
      </p:sp>
      <p:sp>
        <p:nvSpPr>
          <p:cNvPr id="395289" name="Rectangle 25"/>
          <p:cNvSpPr>
            <a:spLocks noChangeArrowheads="1"/>
          </p:cNvSpPr>
          <p:nvPr/>
        </p:nvSpPr>
        <p:spPr bwMode="auto">
          <a:xfrm>
            <a:off x="6732588" y="3141663"/>
            <a:ext cx="1931987" cy="646331"/>
          </a:xfrm>
          <a:prstGeom prst="rect">
            <a:avLst/>
          </a:prstGeom>
          <a:solidFill>
            <a:srgbClr val="6699FF"/>
          </a:solidFill>
          <a:ln w="9525">
            <a:noFill/>
            <a:miter lim="800000"/>
            <a:headEnd/>
            <a:tailEnd/>
          </a:ln>
          <a:effectLst/>
        </p:spPr>
        <p:txBody>
          <a:bodyPr>
            <a:spAutoFit/>
          </a:bodyPr>
          <a:lstStyle/>
          <a:p>
            <a:pPr algn="ctr"/>
            <a:r>
              <a:rPr lang="si-LK" sz="1800" i="1" dirty="0" smtClean="0">
                <a:solidFill>
                  <a:schemeClr val="bg1"/>
                </a:solidFill>
                <a:latin typeface="Iskoola Pota" pitchFamily="34" charset="0"/>
                <a:cs typeface="Iskoola Pota" pitchFamily="34" charset="0"/>
              </a:rPr>
              <a:t>කෙටි කාලීන නොව දීර්ඝ කාලීන</a:t>
            </a:r>
            <a:endParaRPr lang="en-US" sz="1800" i="1" dirty="0">
              <a:solidFill>
                <a:schemeClr val="bg1"/>
              </a:solidFill>
              <a:latin typeface="Iskoola Pota" pitchFamily="34" charset="0"/>
              <a:cs typeface="Iskoola Pota" pitchFamily="34" charset="0"/>
            </a:endParaRPr>
          </a:p>
        </p:txBody>
      </p:sp>
      <p:sp>
        <p:nvSpPr>
          <p:cNvPr id="395291" name="Rectangle 27"/>
          <p:cNvSpPr>
            <a:spLocks noChangeArrowheads="1"/>
          </p:cNvSpPr>
          <p:nvPr/>
        </p:nvSpPr>
        <p:spPr bwMode="auto">
          <a:xfrm>
            <a:off x="6227763" y="4149725"/>
            <a:ext cx="1931987" cy="584775"/>
          </a:xfrm>
          <a:prstGeom prst="rect">
            <a:avLst/>
          </a:prstGeom>
          <a:solidFill>
            <a:srgbClr val="6699FF"/>
          </a:solidFill>
          <a:ln w="9525">
            <a:noFill/>
            <a:miter lim="800000"/>
            <a:headEnd/>
            <a:tailEnd/>
          </a:ln>
          <a:effectLst/>
        </p:spPr>
        <p:txBody>
          <a:bodyPr>
            <a:spAutoFit/>
          </a:bodyPr>
          <a:lstStyle/>
          <a:p>
            <a:pPr algn="ctr"/>
            <a:r>
              <a:rPr lang="si-LK" sz="1600" i="1" dirty="0" smtClean="0">
                <a:solidFill>
                  <a:schemeClr val="bg1"/>
                </a:solidFill>
                <a:latin typeface="Iskoola Pota" pitchFamily="34" charset="0"/>
                <a:cs typeface="Iskoola Pota" pitchFamily="34" charset="0"/>
              </a:rPr>
              <a:t>තාවකාලික නොව නිත්‍ය මාර්ග හා විසඳුම්</a:t>
            </a:r>
            <a:endParaRPr lang="en-US" sz="1600" i="1" dirty="0">
              <a:solidFill>
                <a:schemeClr val="bg1"/>
              </a:solidFill>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95285"/>
                                        </p:tgtEl>
                                        <p:attrNameLst>
                                          <p:attrName>style.visibility</p:attrName>
                                        </p:attrNameLst>
                                      </p:cBhvr>
                                      <p:to>
                                        <p:strVal val="visible"/>
                                      </p:to>
                                    </p:set>
                                    <p:animEffect transition="in" filter="slide(fromBottom)">
                                      <p:cBhvr>
                                        <p:cTn id="7" dur="500"/>
                                        <p:tgtEl>
                                          <p:spTgt spid="395285"/>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395278"/>
                                        </p:tgtEl>
                                        <p:attrNameLst>
                                          <p:attrName>style.visibility</p:attrName>
                                        </p:attrNameLst>
                                      </p:cBhvr>
                                      <p:to>
                                        <p:strVal val="visible"/>
                                      </p:to>
                                    </p:se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395280"/>
                                        </p:tgtEl>
                                        <p:attrNameLst>
                                          <p:attrName>style.visibility</p:attrName>
                                        </p:attrNameLst>
                                      </p:cBhvr>
                                      <p:to>
                                        <p:strVal val="visible"/>
                                      </p:to>
                                    </p:set>
                                    <p:animEffect transition="in" filter="slide(fromBottom)">
                                      <p:cBhvr>
                                        <p:cTn id="14" dur="500"/>
                                        <p:tgtEl>
                                          <p:spTgt spid="395280"/>
                                        </p:tgtEl>
                                      </p:cBhvr>
                                    </p:animEffect>
                                  </p:childTnLst>
                                </p:cTn>
                              </p:par>
                            </p:childTnLst>
                          </p:cTn>
                        </p:par>
                        <p:par>
                          <p:cTn id="15" fill="hold">
                            <p:stCondLst>
                              <p:cond delay="1000"/>
                            </p:stCondLst>
                            <p:childTnLst>
                              <p:par>
                                <p:cTn id="16" presetID="1" presetClass="entr" presetSubtype="0" fill="hold" grpId="0" nodeType="afterEffect">
                                  <p:stCondLst>
                                    <p:cond delay="0"/>
                                  </p:stCondLst>
                                  <p:childTnLst>
                                    <p:set>
                                      <p:cBhvr>
                                        <p:cTn id="17" dur="1" fill="hold">
                                          <p:stCondLst>
                                            <p:cond delay="0"/>
                                          </p:stCondLst>
                                        </p:cTn>
                                        <p:tgtEl>
                                          <p:spTgt spid="395268"/>
                                        </p:tgtEl>
                                        <p:attrNameLst>
                                          <p:attrName>style.visibility</p:attrName>
                                        </p:attrNameLst>
                                      </p:cBhvr>
                                      <p:to>
                                        <p:strVal val="visible"/>
                                      </p:to>
                                    </p:set>
                                  </p:childTnLst>
                                </p:cTn>
                              </p:par>
                            </p:childTnLst>
                          </p:cTn>
                        </p:par>
                        <p:par>
                          <p:cTn id="18" fill="hold">
                            <p:stCondLst>
                              <p:cond delay="1000"/>
                            </p:stCondLst>
                            <p:childTnLst>
                              <p:par>
                                <p:cTn id="19" presetID="12" presetClass="entr" presetSubtype="4" fill="hold" grpId="0" nodeType="afterEffect">
                                  <p:stCondLst>
                                    <p:cond delay="0"/>
                                  </p:stCondLst>
                                  <p:childTnLst>
                                    <p:set>
                                      <p:cBhvr>
                                        <p:cTn id="20" dur="1" fill="hold">
                                          <p:stCondLst>
                                            <p:cond delay="0"/>
                                          </p:stCondLst>
                                        </p:cTn>
                                        <p:tgtEl>
                                          <p:spTgt spid="395281"/>
                                        </p:tgtEl>
                                        <p:attrNameLst>
                                          <p:attrName>style.visibility</p:attrName>
                                        </p:attrNameLst>
                                      </p:cBhvr>
                                      <p:to>
                                        <p:strVal val="visible"/>
                                      </p:to>
                                    </p:set>
                                    <p:animEffect transition="in" filter="slide(fromBottom)">
                                      <p:cBhvr>
                                        <p:cTn id="21" dur="500"/>
                                        <p:tgtEl>
                                          <p:spTgt spid="395281"/>
                                        </p:tgtEl>
                                      </p:cBhvr>
                                    </p:animEffect>
                                  </p:childTnLst>
                                </p:cTn>
                              </p:par>
                            </p:childTnLst>
                          </p:cTn>
                        </p:par>
                        <p:par>
                          <p:cTn id="22" fill="hold">
                            <p:stCondLst>
                              <p:cond delay="1500"/>
                            </p:stCondLst>
                            <p:childTnLst>
                              <p:par>
                                <p:cTn id="23" presetID="1" presetClass="entr" presetSubtype="0" fill="hold" grpId="0" nodeType="afterEffect">
                                  <p:stCondLst>
                                    <p:cond delay="0"/>
                                  </p:stCondLst>
                                  <p:childTnLst>
                                    <p:set>
                                      <p:cBhvr>
                                        <p:cTn id="24" dur="1" fill="hold">
                                          <p:stCondLst>
                                            <p:cond delay="0"/>
                                          </p:stCondLst>
                                        </p:cTn>
                                        <p:tgtEl>
                                          <p:spTgt spid="395289"/>
                                        </p:tgtEl>
                                        <p:attrNameLst>
                                          <p:attrName>style.visibility</p:attrName>
                                        </p:attrNameLst>
                                      </p:cBhvr>
                                      <p:to>
                                        <p:strVal val="visible"/>
                                      </p:to>
                                    </p:set>
                                  </p:childTnLst>
                                </p:cTn>
                              </p:par>
                            </p:childTnLst>
                          </p:cTn>
                        </p:par>
                        <p:par>
                          <p:cTn id="25" fill="hold">
                            <p:stCondLst>
                              <p:cond delay="1500"/>
                            </p:stCondLst>
                            <p:childTnLst>
                              <p:par>
                                <p:cTn id="26" presetID="12" presetClass="entr" presetSubtype="4" fill="hold" grpId="0" nodeType="afterEffect">
                                  <p:stCondLst>
                                    <p:cond delay="0"/>
                                  </p:stCondLst>
                                  <p:childTnLst>
                                    <p:set>
                                      <p:cBhvr>
                                        <p:cTn id="27" dur="1" fill="hold">
                                          <p:stCondLst>
                                            <p:cond delay="0"/>
                                          </p:stCondLst>
                                        </p:cTn>
                                        <p:tgtEl>
                                          <p:spTgt spid="395282"/>
                                        </p:tgtEl>
                                        <p:attrNameLst>
                                          <p:attrName>style.visibility</p:attrName>
                                        </p:attrNameLst>
                                      </p:cBhvr>
                                      <p:to>
                                        <p:strVal val="visible"/>
                                      </p:to>
                                    </p:set>
                                    <p:animEffect transition="in" filter="slide(fromBottom)">
                                      <p:cBhvr>
                                        <p:cTn id="28" dur="500"/>
                                        <p:tgtEl>
                                          <p:spTgt spid="395282"/>
                                        </p:tgtEl>
                                      </p:cBhvr>
                                    </p:animEffect>
                                  </p:childTnLst>
                                </p:cTn>
                              </p:par>
                            </p:childTnLst>
                          </p:cTn>
                        </p:par>
                        <p:par>
                          <p:cTn id="29" fill="hold">
                            <p:stCondLst>
                              <p:cond delay="2000"/>
                            </p:stCondLst>
                            <p:childTnLst>
                              <p:par>
                                <p:cTn id="30" presetID="1" presetClass="entr" presetSubtype="0" fill="hold" grpId="0" nodeType="afterEffect">
                                  <p:stCondLst>
                                    <p:cond delay="0"/>
                                  </p:stCondLst>
                                  <p:childTnLst>
                                    <p:set>
                                      <p:cBhvr>
                                        <p:cTn id="31" dur="1" fill="hold">
                                          <p:stCondLst>
                                            <p:cond delay="0"/>
                                          </p:stCondLst>
                                        </p:cTn>
                                        <p:tgtEl>
                                          <p:spTgt spid="395291"/>
                                        </p:tgtEl>
                                        <p:attrNameLst>
                                          <p:attrName>style.visibility</p:attrName>
                                        </p:attrNameLst>
                                      </p:cBhvr>
                                      <p:to>
                                        <p:strVal val="visible"/>
                                      </p:to>
                                    </p:set>
                                  </p:childTnLst>
                                </p:cTn>
                              </p:par>
                            </p:childTnLst>
                          </p:cTn>
                        </p:par>
                        <p:par>
                          <p:cTn id="32" fill="hold">
                            <p:stCondLst>
                              <p:cond delay="2000"/>
                            </p:stCondLst>
                            <p:childTnLst>
                              <p:par>
                                <p:cTn id="33" presetID="12" presetClass="entr" presetSubtype="4" fill="hold" grpId="0" nodeType="afterEffect">
                                  <p:stCondLst>
                                    <p:cond delay="0"/>
                                  </p:stCondLst>
                                  <p:childTnLst>
                                    <p:set>
                                      <p:cBhvr>
                                        <p:cTn id="34" dur="1" fill="hold">
                                          <p:stCondLst>
                                            <p:cond delay="0"/>
                                          </p:stCondLst>
                                        </p:cTn>
                                        <p:tgtEl>
                                          <p:spTgt spid="395283"/>
                                        </p:tgtEl>
                                        <p:attrNameLst>
                                          <p:attrName>style.visibility</p:attrName>
                                        </p:attrNameLst>
                                      </p:cBhvr>
                                      <p:to>
                                        <p:strVal val="visible"/>
                                      </p:to>
                                    </p:set>
                                    <p:animEffect transition="in" filter="slide(fromBottom)">
                                      <p:cBhvr>
                                        <p:cTn id="35" dur="500"/>
                                        <p:tgtEl>
                                          <p:spTgt spid="395283"/>
                                        </p:tgtEl>
                                      </p:cBhvr>
                                    </p:animEffect>
                                  </p:childTnLst>
                                </p:cTn>
                              </p:par>
                            </p:childTnLst>
                          </p:cTn>
                        </p:par>
                        <p:par>
                          <p:cTn id="36" fill="hold">
                            <p:stCondLst>
                              <p:cond delay="2500"/>
                            </p:stCondLst>
                            <p:childTnLst>
                              <p:par>
                                <p:cTn id="37" presetID="1" presetClass="entr" presetSubtype="0" fill="hold" grpId="0" nodeType="afterEffect">
                                  <p:stCondLst>
                                    <p:cond delay="0"/>
                                  </p:stCondLst>
                                  <p:childTnLst>
                                    <p:set>
                                      <p:cBhvr>
                                        <p:cTn id="38" dur="1" fill="hold">
                                          <p:stCondLst>
                                            <p:cond delay="0"/>
                                          </p:stCondLst>
                                        </p:cTn>
                                        <p:tgtEl>
                                          <p:spTgt spid="395279"/>
                                        </p:tgtEl>
                                        <p:attrNameLst>
                                          <p:attrName>style.visibility</p:attrName>
                                        </p:attrNameLst>
                                      </p:cBhvr>
                                      <p:to>
                                        <p:strVal val="visible"/>
                                      </p:to>
                                    </p:set>
                                  </p:childTnLst>
                                </p:cTn>
                              </p:par>
                            </p:childTnLst>
                          </p:cTn>
                        </p:par>
                        <p:par>
                          <p:cTn id="39" fill="hold">
                            <p:stCondLst>
                              <p:cond delay="2500"/>
                            </p:stCondLst>
                            <p:childTnLst>
                              <p:par>
                                <p:cTn id="40" presetID="1" presetClass="entr" presetSubtype="0" fill="hold" grpId="0" nodeType="afterEffect">
                                  <p:stCondLst>
                                    <p:cond delay="0"/>
                                  </p:stCondLst>
                                  <p:childTnLst>
                                    <p:set>
                                      <p:cBhvr>
                                        <p:cTn id="41" dur="1" fill="hold">
                                          <p:stCondLst>
                                            <p:cond delay="0"/>
                                          </p:stCondLst>
                                        </p:cTn>
                                        <p:tgtEl>
                                          <p:spTgt spid="395284"/>
                                        </p:tgtEl>
                                        <p:attrNameLst>
                                          <p:attrName>style.visibility</p:attrName>
                                        </p:attrNameLst>
                                      </p:cBhvr>
                                      <p:to>
                                        <p:strVal val="visible"/>
                                      </p:to>
                                    </p:set>
                                  </p:childTnLst>
                                </p:cTn>
                              </p:par>
                            </p:childTnLst>
                          </p:cTn>
                        </p:par>
                        <p:par>
                          <p:cTn id="42" fill="hold">
                            <p:stCondLst>
                              <p:cond delay="2500"/>
                            </p:stCondLst>
                            <p:childTnLst>
                              <p:par>
                                <p:cTn id="43" presetID="1" presetClass="entr" presetSubtype="0" fill="hold" grpId="0" nodeType="afterEffect">
                                  <p:stCondLst>
                                    <p:cond delay="0"/>
                                  </p:stCondLst>
                                  <p:childTnLst>
                                    <p:set>
                                      <p:cBhvr>
                                        <p:cTn id="44" dur="1" fill="hold">
                                          <p:stCondLst>
                                            <p:cond delay="0"/>
                                          </p:stCondLst>
                                        </p:cTn>
                                        <p:tgtEl>
                                          <p:spTgt spid="395275"/>
                                        </p:tgtEl>
                                        <p:attrNameLst>
                                          <p:attrName>style.visibility</p:attrName>
                                        </p:attrNameLst>
                                      </p:cBhvr>
                                      <p:to>
                                        <p:strVal val="visible"/>
                                      </p:to>
                                    </p:set>
                                  </p:childTnLst>
                                </p:cTn>
                              </p:par>
                            </p:childTnLst>
                          </p:cTn>
                        </p:par>
                        <p:par>
                          <p:cTn id="45" fill="hold">
                            <p:stCondLst>
                              <p:cond delay="2500"/>
                            </p:stCondLst>
                            <p:childTnLst>
                              <p:par>
                                <p:cTn id="46" presetID="12" presetClass="entr" presetSubtype="4" fill="hold" grpId="0" nodeType="afterEffect">
                                  <p:stCondLst>
                                    <p:cond delay="0"/>
                                  </p:stCondLst>
                                  <p:childTnLst>
                                    <p:set>
                                      <p:cBhvr>
                                        <p:cTn id="47" dur="1" fill="hold">
                                          <p:stCondLst>
                                            <p:cond delay="0"/>
                                          </p:stCondLst>
                                        </p:cTn>
                                        <p:tgtEl>
                                          <p:spTgt spid="395287"/>
                                        </p:tgtEl>
                                        <p:attrNameLst>
                                          <p:attrName>style.visibility</p:attrName>
                                        </p:attrNameLst>
                                      </p:cBhvr>
                                      <p:to>
                                        <p:strVal val="visible"/>
                                      </p:to>
                                    </p:set>
                                    <p:animEffect transition="in" filter="slide(fromBottom)">
                                      <p:cBhvr>
                                        <p:cTn id="48" dur="500"/>
                                        <p:tgtEl>
                                          <p:spTgt spid="395287"/>
                                        </p:tgtEl>
                                      </p:cBhvr>
                                    </p:animEffect>
                                  </p:childTnLst>
                                </p:cTn>
                              </p:par>
                            </p:childTnLst>
                          </p:cTn>
                        </p:par>
                        <p:par>
                          <p:cTn id="49" fill="hold">
                            <p:stCondLst>
                              <p:cond delay="3000"/>
                            </p:stCondLst>
                            <p:childTnLst>
                              <p:par>
                                <p:cTn id="50" presetID="1" presetClass="entr" presetSubtype="0" fill="hold" grpId="0" nodeType="afterEffect">
                                  <p:stCondLst>
                                    <p:cond delay="0"/>
                                  </p:stCondLst>
                                  <p:childTnLst>
                                    <p:set>
                                      <p:cBhvr>
                                        <p:cTn id="51" dur="1" fill="hold">
                                          <p:stCondLst>
                                            <p:cond delay="0"/>
                                          </p:stCondLst>
                                        </p:cTn>
                                        <p:tgtEl>
                                          <p:spTgt spid="395277"/>
                                        </p:tgtEl>
                                        <p:attrNameLst>
                                          <p:attrName>style.visibility</p:attrName>
                                        </p:attrNameLst>
                                      </p:cBhvr>
                                      <p:to>
                                        <p:strVal val="visible"/>
                                      </p:to>
                                    </p:set>
                                  </p:childTnLst>
                                </p:cTn>
                              </p:par>
                            </p:childTnLst>
                          </p:cTn>
                        </p:par>
                        <p:par>
                          <p:cTn id="52" fill="hold">
                            <p:stCondLst>
                              <p:cond delay="3000"/>
                            </p:stCondLst>
                            <p:childTnLst>
                              <p:par>
                                <p:cTn id="53" presetID="12" presetClass="entr" presetSubtype="4" fill="hold" grpId="0" nodeType="afterEffect">
                                  <p:stCondLst>
                                    <p:cond delay="0"/>
                                  </p:stCondLst>
                                  <p:childTnLst>
                                    <p:set>
                                      <p:cBhvr>
                                        <p:cTn id="54" dur="1" fill="hold">
                                          <p:stCondLst>
                                            <p:cond delay="0"/>
                                          </p:stCondLst>
                                        </p:cTn>
                                        <p:tgtEl>
                                          <p:spTgt spid="395286"/>
                                        </p:tgtEl>
                                        <p:attrNameLst>
                                          <p:attrName>style.visibility</p:attrName>
                                        </p:attrNameLst>
                                      </p:cBhvr>
                                      <p:to>
                                        <p:strVal val="visible"/>
                                      </p:to>
                                    </p:set>
                                    <p:animEffect transition="in" filter="slide(fromBottom)">
                                      <p:cBhvr>
                                        <p:cTn id="55" dur="500"/>
                                        <p:tgtEl>
                                          <p:spTgt spid="395286"/>
                                        </p:tgtEl>
                                      </p:cBhvr>
                                    </p:animEffect>
                                  </p:childTnLst>
                                </p:cTn>
                              </p:par>
                            </p:childTnLst>
                          </p:cTn>
                        </p:par>
                        <p:par>
                          <p:cTn id="56" fill="hold">
                            <p:stCondLst>
                              <p:cond delay="3500"/>
                            </p:stCondLst>
                            <p:childTnLst>
                              <p:par>
                                <p:cTn id="57" presetID="12" presetClass="entr" presetSubtype="4" fill="hold" grpId="0" nodeType="afterEffect">
                                  <p:stCondLst>
                                    <p:cond delay="0"/>
                                  </p:stCondLst>
                                  <p:childTnLst>
                                    <p:set>
                                      <p:cBhvr>
                                        <p:cTn id="58" dur="1" fill="hold">
                                          <p:stCondLst>
                                            <p:cond delay="0"/>
                                          </p:stCondLst>
                                        </p:cTn>
                                        <p:tgtEl>
                                          <p:spTgt spid="395276"/>
                                        </p:tgtEl>
                                        <p:attrNameLst>
                                          <p:attrName>style.visibility</p:attrName>
                                        </p:attrNameLst>
                                      </p:cBhvr>
                                      <p:to>
                                        <p:strVal val="visible"/>
                                      </p:to>
                                    </p:set>
                                    <p:animEffect transition="in" filter="slide(fromBottom)">
                                      <p:cBhvr>
                                        <p:cTn id="59" dur="500"/>
                                        <p:tgtEl>
                                          <p:spTgt spid="395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5268" grpId="0" animBg="1"/>
      <p:bldP spid="395275" grpId="0" animBg="1"/>
      <p:bldP spid="395276" grpId="0" animBg="1"/>
      <p:bldP spid="395277" grpId="0" animBg="1"/>
      <p:bldP spid="395278" grpId="0" animBg="1"/>
      <p:bldP spid="395279" grpId="0" animBg="1"/>
      <p:bldP spid="395280" grpId="0" animBg="1"/>
      <p:bldP spid="395281" grpId="0" animBg="1"/>
      <p:bldP spid="395282" grpId="0" animBg="1"/>
      <p:bldP spid="395283" grpId="0" animBg="1"/>
      <p:bldP spid="395284" grpId="0" animBg="1"/>
      <p:bldP spid="395285" grpId="0" animBg="1"/>
      <p:bldP spid="395286" grpId="0" animBg="1"/>
      <p:bldP spid="395287" grpId="0" animBg="1"/>
      <p:bldP spid="395289" grpId="0" animBg="1"/>
      <p:bldP spid="39529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2"/>
          <p:cNvSpPr>
            <a:spLocks noGrp="1" noChangeArrowheads="1"/>
          </p:cNvSpPr>
          <p:nvPr>
            <p:ph type="title"/>
          </p:nvPr>
        </p:nvSpPr>
        <p:spPr/>
        <p:txBody>
          <a:bodyPr/>
          <a:lstStyle/>
          <a:p>
            <a:r>
              <a:rPr lang="si-LK" dirty="0" smtClean="0">
                <a:solidFill>
                  <a:schemeClr val="accent2"/>
                </a:solidFill>
                <a:latin typeface="Iskoola Pota" pitchFamily="34" charset="0"/>
                <a:cs typeface="Iskoola Pota" pitchFamily="34" charset="0"/>
              </a:rPr>
              <a:t>පටන් ගැනීම වසර 1,400 පෙර සිටයි</a:t>
            </a:r>
            <a:endParaRPr lang="en-US" dirty="0">
              <a:solidFill>
                <a:schemeClr val="accent2"/>
              </a:solidFill>
              <a:latin typeface="Iskoola Pota" pitchFamily="34" charset="0"/>
              <a:cs typeface="Iskoola Pota" pitchFamily="34" charset="0"/>
            </a:endParaRPr>
          </a:p>
        </p:txBody>
      </p:sp>
      <p:sp>
        <p:nvSpPr>
          <p:cNvPr id="399363" name="Rectangle 3"/>
          <p:cNvSpPr>
            <a:spLocks noChangeArrowheads="1"/>
          </p:cNvSpPr>
          <p:nvPr/>
        </p:nvSpPr>
        <p:spPr bwMode="auto">
          <a:xfrm>
            <a:off x="1071538" y="1773238"/>
            <a:ext cx="7035819" cy="576262"/>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600" b="1" dirty="0" smtClean="0">
                <a:latin typeface="Arial" charset="0"/>
              </a:rPr>
              <a:t>මුහම්මද් තුමාණෝ 1400 වර්ෂයට පෙර යහ මඟ ඉදිරිපත් කළේ</a:t>
            </a:r>
            <a:r>
              <a:rPr lang="en-US" sz="1600" b="1" dirty="0" smtClean="0">
                <a:latin typeface="Arial" charset="0"/>
              </a:rPr>
              <a:t>…</a:t>
            </a:r>
            <a:r>
              <a:rPr lang="si-LK" sz="1600" b="1" dirty="0" smtClean="0">
                <a:latin typeface="Arial" charset="0"/>
              </a:rPr>
              <a:t>අනාගත සෑම යුගයටමයි</a:t>
            </a:r>
            <a:endParaRPr lang="en-US" sz="1600" b="1" dirty="0">
              <a:latin typeface="Arial" charset="0"/>
            </a:endParaRPr>
          </a:p>
        </p:txBody>
      </p:sp>
      <p:sp>
        <p:nvSpPr>
          <p:cNvPr id="399364" name="Rectangle 4"/>
          <p:cNvSpPr>
            <a:spLocks noChangeArrowheads="1"/>
          </p:cNvSpPr>
          <p:nvPr/>
        </p:nvSpPr>
        <p:spPr bwMode="auto">
          <a:xfrm>
            <a:off x="395288" y="2708275"/>
            <a:ext cx="4968875" cy="144463"/>
          </a:xfrm>
          <a:prstGeom prst="rect">
            <a:avLst/>
          </a:prstGeom>
          <a:solidFill>
            <a:schemeClr val="bg2"/>
          </a:solidFill>
          <a:ln w="9525" algn="ctr">
            <a:noFill/>
            <a:miter lim="800000"/>
            <a:headEnd/>
            <a:tailEnd/>
          </a:ln>
          <a:effectLst/>
        </p:spPr>
        <p:txBody>
          <a:bodyPr wrap="none" anchor="ctr"/>
          <a:lstStyle/>
          <a:p>
            <a:pPr algn="ctr" eaLnBrk="0" hangingPunct="0"/>
            <a:endParaRPr lang="en-GB" sz="1800" b="1">
              <a:solidFill>
                <a:schemeClr val="bg1"/>
              </a:solidFill>
              <a:latin typeface="Arial" charset="0"/>
            </a:endParaRPr>
          </a:p>
        </p:txBody>
      </p:sp>
      <p:sp>
        <p:nvSpPr>
          <p:cNvPr id="399365" name="Text Box 5"/>
          <p:cNvSpPr txBox="1">
            <a:spLocks noChangeArrowheads="1"/>
          </p:cNvSpPr>
          <p:nvPr/>
        </p:nvSpPr>
        <p:spPr bwMode="auto">
          <a:xfrm>
            <a:off x="395288" y="2924175"/>
            <a:ext cx="792162" cy="242888"/>
          </a:xfrm>
          <a:prstGeom prst="rect">
            <a:avLst/>
          </a:prstGeom>
          <a:solidFill>
            <a:srgbClr val="009999"/>
          </a:solidFill>
          <a:ln w="9525" algn="ctr">
            <a:noFill/>
            <a:miter lim="800000"/>
            <a:headEnd/>
            <a:tailEnd/>
          </a:ln>
          <a:effectLst/>
        </p:spPr>
        <p:txBody>
          <a:bodyPr wrap="none" anchor="ctr"/>
          <a:lstStyle/>
          <a:p>
            <a:pPr algn="ctr" eaLnBrk="0" hangingPunct="0"/>
            <a:r>
              <a:rPr lang="en-GB" sz="1800" b="1">
                <a:solidFill>
                  <a:schemeClr val="bg1"/>
                </a:solidFill>
                <a:latin typeface="Arial" charset="0"/>
              </a:rPr>
              <a:t> 610 AD</a:t>
            </a:r>
          </a:p>
        </p:txBody>
      </p:sp>
      <p:sp>
        <p:nvSpPr>
          <p:cNvPr id="399366" name="Text Box 6"/>
          <p:cNvSpPr txBox="1">
            <a:spLocks noChangeArrowheads="1"/>
          </p:cNvSpPr>
          <p:nvPr/>
        </p:nvSpPr>
        <p:spPr bwMode="auto">
          <a:xfrm>
            <a:off x="4859338" y="2924175"/>
            <a:ext cx="649287" cy="242888"/>
          </a:xfrm>
          <a:prstGeom prst="rect">
            <a:avLst/>
          </a:prstGeom>
          <a:solidFill>
            <a:srgbClr val="009999"/>
          </a:solidFill>
          <a:ln w="9525" algn="ctr">
            <a:noFill/>
            <a:miter lim="800000"/>
            <a:headEnd/>
            <a:tailEnd/>
          </a:ln>
          <a:effectLst/>
        </p:spPr>
        <p:txBody>
          <a:bodyPr wrap="none" anchor="ctr"/>
          <a:lstStyle/>
          <a:p>
            <a:pPr algn="ctr" eaLnBrk="0" hangingPunct="0"/>
            <a:r>
              <a:rPr lang="en-GB" sz="1800" b="1" dirty="0">
                <a:solidFill>
                  <a:schemeClr val="bg1"/>
                </a:solidFill>
                <a:latin typeface="Arial" charset="0"/>
              </a:rPr>
              <a:t> </a:t>
            </a:r>
            <a:r>
              <a:rPr lang="en-GB" sz="1800" b="1" dirty="0" smtClean="0">
                <a:solidFill>
                  <a:schemeClr val="bg1"/>
                </a:solidFill>
                <a:latin typeface="Arial" charset="0"/>
              </a:rPr>
              <a:t>20</a:t>
            </a:r>
            <a:r>
              <a:rPr lang="si-LK" sz="1800" b="1" dirty="0" smtClean="0">
                <a:solidFill>
                  <a:schemeClr val="bg1"/>
                </a:solidFill>
                <a:latin typeface="Arial" charset="0"/>
              </a:rPr>
              <a:t>14</a:t>
            </a:r>
            <a:endParaRPr lang="en-GB" sz="1800" b="1" dirty="0">
              <a:solidFill>
                <a:schemeClr val="bg1"/>
              </a:solidFill>
              <a:latin typeface="Arial" charset="0"/>
            </a:endParaRPr>
          </a:p>
        </p:txBody>
      </p:sp>
      <p:sp>
        <p:nvSpPr>
          <p:cNvPr id="399367" name="Cloud"/>
          <p:cNvSpPr>
            <a:spLocks noEditPoints="1" noChangeArrowheads="1"/>
          </p:cNvSpPr>
          <p:nvPr/>
        </p:nvSpPr>
        <p:spPr bwMode="auto">
          <a:xfrm>
            <a:off x="5435600" y="3573463"/>
            <a:ext cx="3529013" cy="1727200"/>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800" b="1" dirty="0" smtClean="0">
                <a:solidFill>
                  <a:srgbClr val="004E2D"/>
                </a:solidFill>
                <a:latin typeface="Iskoola Pota" pitchFamily="34" charset="0"/>
                <a:cs typeface="Iskoola Pota" pitchFamily="34" charset="0"/>
              </a:rPr>
              <a:t>මුහම්මද් තුමාණන්ගේ ප්‍රත්‍යක්ෂ පිළියම</a:t>
            </a:r>
            <a:r>
              <a:rPr lang="en-US" sz="1800" b="1" dirty="0" smtClean="0">
                <a:solidFill>
                  <a:srgbClr val="004E2D"/>
                </a:solidFill>
                <a:latin typeface="Iskoola Pota" pitchFamily="34" charset="0"/>
                <a:cs typeface="Iskoola Pota" pitchFamily="34" charset="0"/>
              </a:rPr>
              <a:t> </a:t>
            </a:r>
            <a:r>
              <a:rPr lang="si-LK" sz="1800" b="1" dirty="0" smtClean="0">
                <a:solidFill>
                  <a:srgbClr val="004E2D"/>
                </a:solidFill>
                <a:latin typeface="Iskoola Pota" pitchFamily="34" charset="0"/>
                <a:cs typeface="Iskoola Pota" pitchFamily="34" charset="0"/>
              </a:rPr>
              <a:t>අප අතර  ඇති අවුල් සියල්ල විසඳා මිනිසාව සෘජු මාර්ගයේ යළි රැගෙන යයි</a:t>
            </a:r>
            <a:endParaRPr lang="en-US" sz="1800" b="1" dirty="0">
              <a:solidFill>
                <a:srgbClr val="004E2D"/>
              </a:solidFill>
              <a:latin typeface="Iskoola Pota" pitchFamily="34" charset="0"/>
              <a:cs typeface="Iskoola Pota" pitchFamily="34" charset="0"/>
            </a:endParaRPr>
          </a:p>
        </p:txBody>
      </p:sp>
      <p:sp>
        <p:nvSpPr>
          <p:cNvPr id="399368" name="Rectangle 8"/>
          <p:cNvSpPr>
            <a:spLocks noChangeArrowheads="1"/>
          </p:cNvSpPr>
          <p:nvPr/>
        </p:nvSpPr>
        <p:spPr bwMode="auto">
          <a:xfrm>
            <a:off x="5364163" y="2708275"/>
            <a:ext cx="3455987" cy="144463"/>
          </a:xfrm>
          <a:prstGeom prst="rect">
            <a:avLst/>
          </a:prstGeom>
          <a:solidFill>
            <a:srgbClr val="FF9900"/>
          </a:solidFill>
          <a:ln w="9525" algn="ctr">
            <a:noFill/>
            <a:miter lim="800000"/>
            <a:headEnd/>
            <a:tailEnd/>
          </a:ln>
          <a:effectLst/>
        </p:spPr>
        <p:txBody>
          <a:bodyPr wrap="none" anchor="ctr"/>
          <a:lstStyle/>
          <a:p>
            <a:pPr algn="ctr" eaLnBrk="0" hangingPunct="0"/>
            <a:endParaRPr lang="en-GB" sz="1800" b="1">
              <a:solidFill>
                <a:schemeClr val="bg1"/>
              </a:solidFill>
              <a:latin typeface="Arial" charset="0"/>
            </a:endParaRPr>
          </a:p>
        </p:txBody>
      </p:sp>
      <p:sp>
        <p:nvSpPr>
          <p:cNvPr id="399369" name="Text Box 9"/>
          <p:cNvSpPr txBox="1">
            <a:spLocks noChangeArrowheads="1"/>
          </p:cNvSpPr>
          <p:nvPr/>
        </p:nvSpPr>
        <p:spPr bwMode="auto">
          <a:xfrm>
            <a:off x="6011863" y="2924175"/>
            <a:ext cx="2736850" cy="369332"/>
          </a:xfrm>
          <a:prstGeom prst="rect">
            <a:avLst/>
          </a:prstGeom>
          <a:noFill/>
          <a:ln w="9525">
            <a:noFill/>
            <a:miter lim="800000"/>
            <a:headEnd/>
            <a:tailEnd/>
          </a:ln>
          <a:effectLst/>
        </p:spPr>
        <p:txBody>
          <a:bodyPr lIns="45720" rIns="45720">
            <a:spAutoFit/>
          </a:bodyPr>
          <a:lstStyle/>
          <a:p>
            <a:pPr algn="ctr" eaLnBrk="0" hangingPunct="0"/>
            <a:r>
              <a:rPr lang="si-LK" sz="1800" b="1" dirty="0" smtClean="0">
                <a:solidFill>
                  <a:srgbClr val="004E2D"/>
                </a:solidFill>
                <a:latin typeface="Iskoola Pota" pitchFamily="34" charset="0"/>
                <a:cs typeface="Iskoola Pota" pitchFamily="34" charset="0"/>
              </a:rPr>
              <a:t>අද සහ අනාගතයට</a:t>
            </a:r>
            <a:r>
              <a:rPr lang="en-GB" sz="1800" b="1" dirty="0" smtClean="0">
                <a:solidFill>
                  <a:srgbClr val="004E2D"/>
                </a:solidFill>
                <a:latin typeface="Iskoola Pota" pitchFamily="34" charset="0"/>
                <a:cs typeface="Iskoola Pota" pitchFamily="34" charset="0"/>
              </a:rPr>
              <a:t>…</a:t>
            </a:r>
            <a:endParaRPr lang="en-GB" sz="1800" b="1" dirty="0">
              <a:solidFill>
                <a:srgbClr val="004E2D"/>
              </a:solidFill>
              <a:latin typeface="Iskoola Pota" pitchFamily="34" charset="0"/>
              <a:cs typeface="Iskoola Pota" pitchFamily="34" charset="0"/>
            </a:endParaRPr>
          </a:p>
        </p:txBody>
      </p:sp>
      <p:sp>
        <p:nvSpPr>
          <p:cNvPr id="399370" name="Cloud"/>
          <p:cNvSpPr>
            <a:spLocks noEditPoints="1" noChangeArrowheads="1"/>
          </p:cNvSpPr>
          <p:nvPr/>
        </p:nvSpPr>
        <p:spPr bwMode="auto">
          <a:xfrm>
            <a:off x="900113" y="3644900"/>
            <a:ext cx="3384550" cy="1512888"/>
          </a:xfrm>
          <a:custGeom>
            <a:avLst/>
            <a:gdLst>
              <a:gd name="G0" fmla="+- 0 0 0"/>
              <a:gd name="G1" fmla="+- -11796480 0 0"/>
              <a:gd name="G2" fmla="+- 0 0 -11796480"/>
              <a:gd name="G3" fmla="+- 10800 0 0"/>
              <a:gd name="G4" fmla="+- 0 0 0"/>
              <a:gd name="T0" fmla="*/ 360 256 1"/>
              <a:gd name="T1" fmla="*/ 0 256 1"/>
              <a:gd name="G5" fmla="+- G2 T0 T1"/>
              <a:gd name="G6" fmla="?: G2 G2 G5"/>
              <a:gd name="G7" fmla="+- 0 0 G6"/>
              <a:gd name="G8" fmla="+- 5400 0 0"/>
              <a:gd name="G9" fmla="+- 0 0 -11796480"/>
              <a:gd name="G10" fmla="+- 5400 0 2700"/>
              <a:gd name="G11" fmla="cos G10 0"/>
              <a:gd name="G12" fmla="sin G10 0"/>
              <a:gd name="G13" fmla="cos 13500 0"/>
              <a:gd name="G14" fmla="sin 13500 0"/>
              <a:gd name="G15" fmla="+- G11 10800 0"/>
              <a:gd name="G16" fmla="+- G12 10800 0"/>
              <a:gd name="G17" fmla="+- G13 10800 0"/>
              <a:gd name="G18" fmla="+- G14 10800 0"/>
              <a:gd name="G19" fmla="*/ 5400 1 2"/>
              <a:gd name="G20" fmla="+- G19 5400 0"/>
              <a:gd name="G21" fmla="cos G20 0"/>
              <a:gd name="G22" fmla="sin G20 0"/>
              <a:gd name="G23" fmla="+- G21 10800 0"/>
              <a:gd name="G24" fmla="+- G12 G23 G22"/>
              <a:gd name="G25" fmla="+- G22 G23 G11"/>
              <a:gd name="G26" fmla="cos 10800 0"/>
              <a:gd name="G27" fmla="sin 10800 0"/>
              <a:gd name="G28" fmla="cos 5400 0"/>
              <a:gd name="G29" fmla="sin 5400 0"/>
              <a:gd name="G30" fmla="+- G26 10800 0"/>
              <a:gd name="G31" fmla="+- G27 10800 0"/>
              <a:gd name="G32" fmla="+- G28 10800 0"/>
              <a:gd name="G33" fmla="+- G29 10800 0"/>
              <a:gd name="G34" fmla="+- G19 5400 0"/>
              <a:gd name="G35" fmla="cos G34 -11796480"/>
              <a:gd name="G36" fmla="sin G34 -11796480"/>
              <a:gd name="G37" fmla="+/ -11796480 0 2"/>
              <a:gd name="T2" fmla="*/ 180 256 1"/>
              <a:gd name="T3" fmla="*/ 0 256 1"/>
              <a:gd name="G38" fmla="+- G37 T2 T3"/>
              <a:gd name="G39" fmla="?: G2 G37 G38"/>
              <a:gd name="G40" fmla="cos 10800 G39"/>
              <a:gd name="G41" fmla="sin 10800 G39"/>
              <a:gd name="G42" fmla="cos 5400 G39"/>
              <a:gd name="G43" fmla="sin 5400 G39"/>
              <a:gd name="G44" fmla="+- G40 10800 0"/>
              <a:gd name="G45" fmla="+- G41 10800 0"/>
              <a:gd name="G46" fmla="+- G42 10800 0"/>
              <a:gd name="G47" fmla="+- G43 10800 0"/>
              <a:gd name="G48" fmla="+- G35 10800 0"/>
              <a:gd name="G49" fmla="+- G36 10800 0"/>
              <a:gd name="T4" fmla="*/ 67 w 21600"/>
              <a:gd name="T5" fmla="*/ 10800 h 21600"/>
              <a:gd name="T6" fmla="*/ 10800 w 21600"/>
              <a:gd name="T7" fmla="*/ 21577 h 21600"/>
              <a:gd name="T8" fmla="*/ 21582 w 21600"/>
              <a:gd name="T9" fmla="*/ 10800 h 21600"/>
              <a:gd name="T10" fmla="*/ 10800 w 21600"/>
              <a:gd name="T11" fmla="*/ 1235 h 21600"/>
              <a:gd name="T12" fmla="*/ 3163 w 21600"/>
              <a:gd name="T13" fmla="*/ 3163 h 21600"/>
              <a:gd name="T14" fmla="*/ 18437 w 21600"/>
              <a:gd name="T15" fmla="*/ 18437 h 21600"/>
            </a:gdLst>
            <a:ahLst/>
            <a:cxnLst>
              <a:cxn ang="0">
                <a:pos x="T4" y="T5"/>
              </a:cxn>
              <a:cxn ang="0">
                <a:pos x="T6" y="T7"/>
              </a:cxn>
              <a:cxn ang="0">
                <a:pos x="T8" y="T9"/>
              </a:cxn>
              <a:cxn ang="0">
                <a:pos x="T10" y="T11"/>
              </a:cxn>
            </a:cxnLst>
            <a:rect l="T12" t="T13" r="T14" b="T15"/>
            <a:pathLst>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Lst>
          </a:custGeom>
          <a:solidFill>
            <a:srgbClr val="FFFF99"/>
          </a:solidFill>
          <a:ln w="9525">
            <a:solidFill>
              <a:srgbClr val="000000"/>
            </a:solidFill>
            <a:miter lim="800000"/>
            <a:headEnd/>
            <a:tailEnd/>
          </a:ln>
          <a:effectLst>
            <a:outerShdw dist="35921" dir="2700000" algn="ctr" rotWithShape="0">
              <a:srgbClr val="000000"/>
            </a:outerShdw>
          </a:effectLst>
        </p:spPr>
        <p:txBody>
          <a:bodyPr anchor="ctr"/>
          <a:lstStyle/>
          <a:p>
            <a:pPr algn="ctr" eaLnBrk="0" hangingPunct="0"/>
            <a:r>
              <a:rPr lang="si-LK" sz="1800" b="1" dirty="0" smtClean="0">
                <a:solidFill>
                  <a:srgbClr val="004E2D"/>
                </a:solidFill>
                <a:latin typeface="Iskoola Pota" pitchFamily="34" charset="0"/>
                <a:cs typeface="Iskoola Pota" pitchFamily="34" charset="0"/>
              </a:rPr>
              <a:t>අද අපි දකින ජීවිතයේ උතුම් සාරධර්මය වසර 1,435ට පෙර පිරිනමන ලදි</a:t>
            </a:r>
            <a:endParaRPr lang="en-US" sz="1800" b="1" dirty="0">
              <a:solidFill>
                <a:srgbClr val="004E2D"/>
              </a:solidFill>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399363"/>
                                        </p:tgtEl>
                                        <p:attrNameLst>
                                          <p:attrName>style.visibility</p:attrName>
                                        </p:attrNameLst>
                                      </p:cBhvr>
                                      <p:to>
                                        <p:strVal val="visible"/>
                                      </p:to>
                                    </p:set>
                                    <p:animEffect transition="in" filter="slide(fromLeft)">
                                      <p:cBhvr>
                                        <p:cTn id="7" dur="500"/>
                                        <p:tgtEl>
                                          <p:spTgt spid="399363"/>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399364"/>
                                        </p:tgtEl>
                                        <p:attrNameLst>
                                          <p:attrName>style.visibility</p:attrName>
                                        </p:attrNameLst>
                                      </p:cBhvr>
                                      <p:to>
                                        <p:strVal val="visible"/>
                                      </p:to>
                                    </p:set>
                                    <p:animEffect transition="in" filter="slide(fromRight)">
                                      <p:cBhvr>
                                        <p:cTn id="11" dur="500"/>
                                        <p:tgtEl>
                                          <p:spTgt spid="399364"/>
                                        </p:tgtEl>
                                      </p:cBhvr>
                                    </p:animEffect>
                                  </p:childTnLst>
                                </p:cTn>
                              </p:par>
                              <p:par>
                                <p:cTn id="12" presetID="1" presetClass="entr" presetSubtype="0" fill="hold" grpId="0" nodeType="withEffect">
                                  <p:stCondLst>
                                    <p:cond delay="0"/>
                                  </p:stCondLst>
                                  <p:childTnLst>
                                    <p:set>
                                      <p:cBhvr>
                                        <p:cTn id="13" dur="1" fill="hold">
                                          <p:stCondLst>
                                            <p:cond delay="0"/>
                                          </p:stCondLst>
                                        </p:cTn>
                                        <p:tgtEl>
                                          <p:spTgt spid="399366"/>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99365"/>
                                        </p:tgtEl>
                                        <p:attrNameLst>
                                          <p:attrName>style.visibility</p:attrName>
                                        </p:attrNameLst>
                                      </p:cBhvr>
                                      <p:to>
                                        <p:strVal val="visible"/>
                                      </p:to>
                                    </p:set>
                                  </p:childTnLst>
                                </p:cTn>
                              </p:par>
                              <p:par>
                                <p:cTn id="16" presetID="53" presetClass="entr" presetSubtype="0" fill="hold" grpId="0" nodeType="withEffect">
                                  <p:stCondLst>
                                    <p:cond delay="0"/>
                                  </p:stCondLst>
                                  <p:childTnLst>
                                    <p:set>
                                      <p:cBhvr>
                                        <p:cTn id="17" dur="1" fill="hold">
                                          <p:stCondLst>
                                            <p:cond delay="0"/>
                                          </p:stCondLst>
                                        </p:cTn>
                                        <p:tgtEl>
                                          <p:spTgt spid="399370"/>
                                        </p:tgtEl>
                                        <p:attrNameLst>
                                          <p:attrName>style.visibility</p:attrName>
                                        </p:attrNameLst>
                                      </p:cBhvr>
                                      <p:to>
                                        <p:strVal val="visible"/>
                                      </p:to>
                                    </p:set>
                                    <p:anim calcmode="lin" valueType="num">
                                      <p:cBhvr>
                                        <p:cTn id="18" dur="1000" fill="hold"/>
                                        <p:tgtEl>
                                          <p:spTgt spid="399370"/>
                                        </p:tgtEl>
                                        <p:attrNameLst>
                                          <p:attrName>ppt_w</p:attrName>
                                        </p:attrNameLst>
                                      </p:cBhvr>
                                      <p:tavLst>
                                        <p:tav tm="0">
                                          <p:val>
                                            <p:fltVal val="0"/>
                                          </p:val>
                                        </p:tav>
                                        <p:tav tm="100000">
                                          <p:val>
                                            <p:strVal val="#ppt_w"/>
                                          </p:val>
                                        </p:tav>
                                      </p:tavLst>
                                    </p:anim>
                                    <p:anim calcmode="lin" valueType="num">
                                      <p:cBhvr>
                                        <p:cTn id="19" dur="1000" fill="hold"/>
                                        <p:tgtEl>
                                          <p:spTgt spid="399370"/>
                                        </p:tgtEl>
                                        <p:attrNameLst>
                                          <p:attrName>ppt_h</p:attrName>
                                        </p:attrNameLst>
                                      </p:cBhvr>
                                      <p:tavLst>
                                        <p:tav tm="0">
                                          <p:val>
                                            <p:fltVal val="0"/>
                                          </p:val>
                                        </p:tav>
                                        <p:tav tm="100000">
                                          <p:val>
                                            <p:strVal val="#ppt_h"/>
                                          </p:val>
                                        </p:tav>
                                      </p:tavLst>
                                    </p:anim>
                                    <p:animEffect transition="in" filter="fade">
                                      <p:cBhvr>
                                        <p:cTn id="20" dur="1000"/>
                                        <p:tgtEl>
                                          <p:spTgt spid="399370"/>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399367"/>
                                        </p:tgtEl>
                                        <p:attrNameLst>
                                          <p:attrName>style.visibility</p:attrName>
                                        </p:attrNameLst>
                                      </p:cBhvr>
                                      <p:to>
                                        <p:strVal val="visible"/>
                                      </p:to>
                                    </p:set>
                                    <p:anim calcmode="lin" valueType="num">
                                      <p:cBhvr>
                                        <p:cTn id="25" dur="1000" fill="hold"/>
                                        <p:tgtEl>
                                          <p:spTgt spid="399367"/>
                                        </p:tgtEl>
                                        <p:attrNameLst>
                                          <p:attrName>ppt_w</p:attrName>
                                        </p:attrNameLst>
                                      </p:cBhvr>
                                      <p:tavLst>
                                        <p:tav tm="0">
                                          <p:val>
                                            <p:fltVal val="0"/>
                                          </p:val>
                                        </p:tav>
                                        <p:tav tm="100000">
                                          <p:val>
                                            <p:strVal val="#ppt_w"/>
                                          </p:val>
                                        </p:tav>
                                      </p:tavLst>
                                    </p:anim>
                                    <p:anim calcmode="lin" valueType="num">
                                      <p:cBhvr>
                                        <p:cTn id="26" dur="1000" fill="hold"/>
                                        <p:tgtEl>
                                          <p:spTgt spid="399367"/>
                                        </p:tgtEl>
                                        <p:attrNameLst>
                                          <p:attrName>ppt_h</p:attrName>
                                        </p:attrNameLst>
                                      </p:cBhvr>
                                      <p:tavLst>
                                        <p:tav tm="0">
                                          <p:val>
                                            <p:fltVal val="0"/>
                                          </p:val>
                                        </p:tav>
                                        <p:tav tm="100000">
                                          <p:val>
                                            <p:strVal val="#ppt_h"/>
                                          </p:val>
                                        </p:tav>
                                      </p:tavLst>
                                    </p:anim>
                                    <p:animEffect transition="in" filter="fade">
                                      <p:cBhvr>
                                        <p:cTn id="27" dur="1000"/>
                                        <p:tgtEl>
                                          <p:spTgt spid="399367"/>
                                        </p:tgtEl>
                                      </p:cBhvr>
                                    </p:animEffect>
                                  </p:childTnLst>
                                </p:cTn>
                              </p:par>
                              <p:par>
                                <p:cTn id="28" presetID="12" presetClass="entr" presetSubtype="8" fill="hold" grpId="0" nodeType="withEffect">
                                  <p:stCondLst>
                                    <p:cond delay="0"/>
                                  </p:stCondLst>
                                  <p:childTnLst>
                                    <p:set>
                                      <p:cBhvr>
                                        <p:cTn id="29" dur="1" fill="hold">
                                          <p:stCondLst>
                                            <p:cond delay="0"/>
                                          </p:stCondLst>
                                        </p:cTn>
                                        <p:tgtEl>
                                          <p:spTgt spid="399368"/>
                                        </p:tgtEl>
                                        <p:attrNameLst>
                                          <p:attrName>style.visibility</p:attrName>
                                        </p:attrNameLst>
                                      </p:cBhvr>
                                      <p:to>
                                        <p:strVal val="visible"/>
                                      </p:to>
                                    </p:set>
                                    <p:animEffect transition="in" filter="slide(fromLeft)">
                                      <p:cBhvr>
                                        <p:cTn id="30" dur="500"/>
                                        <p:tgtEl>
                                          <p:spTgt spid="399368"/>
                                        </p:tgtEl>
                                      </p:cBhvr>
                                    </p:animEffect>
                                  </p:childTnLst>
                                </p:cTn>
                              </p:par>
                              <p:par>
                                <p:cTn id="31" presetID="12" presetClass="entr" presetSubtype="8" fill="hold" grpId="0" nodeType="withEffect">
                                  <p:stCondLst>
                                    <p:cond delay="0"/>
                                  </p:stCondLst>
                                  <p:childTnLst>
                                    <p:set>
                                      <p:cBhvr>
                                        <p:cTn id="32" dur="1" fill="hold">
                                          <p:stCondLst>
                                            <p:cond delay="0"/>
                                          </p:stCondLst>
                                        </p:cTn>
                                        <p:tgtEl>
                                          <p:spTgt spid="399369"/>
                                        </p:tgtEl>
                                        <p:attrNameLst>
                                          <p:attrName>style.visibility</p:attrName>
                                        </p:attrNameLst>
                                      </p:cBhvr>
                                      <p:to>
                                        <p:strVal val="visible"/>
                                      </p:to>
                                    </p:set>
                                    <p:animEffect transition="in" filter="slide(fromLeft)">
                                      <p:cBhvr>
                                        <p:cTn id="33" dur="500"/>
                                        <p:tgtEl>
                                          <p:spTgt spid="3993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3" grpId="0" animBg="1"/>
      <p:bldP spid="399364" grpId="0" animBg="1"/>
      <p:bldP spid="399365" grpId="0" animBg="1"/>
      <p:bldP spid="399366" grpId="0" animBg="1"/>
      <p:bldP spid="399367" grpId="0" animBg="1"/>
      <p:bldP spid="399368" grpId="0" animBg="1"/>
      <p:bldP spid="399369" grpId="0"/>
      <p:bldP spid="39937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34" name="Oval 22"/>
          <p:cNvSpPr>
            <a:spLocks noChangeArrowheads="1"/>
          </p:cNvSpPr>
          <p:nvPr/>
        </p:nvSpPr>
        <p:spPr bwMode="auto">
          <a:xfrm>
            <a:off x="5386412" y="3271838"/>
            <a:ext cx="2686050" cy="2678112"/>
          </a:xfrm>
          <a:prstGeom prst="ellipse">
            <a:avLst/>
          </a:prstGeom>
          <a:solidFill>
            <a:srgbClr val="009999"/>
          </a:solidFill>
          <a:ln w="9525" algn="ctr">
            <a:noFill/>
            <a:round/>
            <a:headEnd/>
            <a:tailEnd/>
          </a:ln>
          <a:effectLst>
            <a:outerShdw dist="35921" dir="2700000" algn="ctr" rotWithShape="0">
              <a:schemeClr val="tx1"/>
            </a:outerShdw>
          </a:effectLst>
        </p:spPr>
        <p:txBody>
          <a:bodyPr wrap="none" anchor="ctr"/>
          <a:lstStyle/>
          <a:p>
            <a:pPr algn="ctr" eaLnBrk="0" hangingPunct="0"/>
            <a:endParaRPr lang="en-GB" sz="1800" b="1">
              <a:solidFill>
                <a:schemeClr val="bg1"/>
              </a:solidFill>
              <a:latin typeface="Arial" charset="0"/>
            </a:endParaRPr>
          </a:p>
        </p:txBody>
      </p:sp>
      <p:sp>
        <p:nvSpPr>
          <p:cNvPr id="397314" name="Rectangle 2"/>
          <p:cNvSpPr>
            <a:spLocks noGrp="1" noChangeArrowheads="1"/>
          </p:cNvSpPr>
          <p:nvPr>
            <p:ph type="title"/>
          </p:nvPr>
        </p:nvSpPr>
        <p:spPr/>
        <p:txBody>
          <a:bodyPr/>
          <a:lstStyle/>
          <a:p>
            <a:r>
              <a:rPr lang="si-LK" sz="3200" dirty="0" smtClean="0">
                <a:solidFill>
                  <a:schemeClr val="accent2"/>
                </a:solidFill>
                <a:latin typeface="Iskoola Pota" pitchFamily="34" charset="0"/>
              </a:rPr>
              <a:t>මුහම්මද (සල්) තුමාණෝ</a:t>
            </a:r>
            <a:r>
              <a:rPr lang="en-US" sz="3200" dirty="0" smtClean="0">
                <a:solidFill>
                  <a:schemeClr val="accent2"/>
                </a:solidFill>
                <a:latin typeface="Iskoola Pota" pitchFamily="34" charset="0"/>
              </a:rPr>
              <a:t> </a:t>
            </a:r>
            <a:r>
              <a:rPr lang="si-LK" sz="3200" dirty="0" smtClean="0">
                <a:solidFill>
                  <a:schemeClr val="accent2"/>
                </a:solidFill>
                <a:latin typeface="Iskoola Pota" pitchFamily="34" charset="0"/>
              </a:rPr>
              <a:t>සහ දහම</a:t>
            </a:r>
            <a:endParaRPr lang="en-US" sz="3200" dirty="0">
              <a:latin typeface="Iskoola Pota" pitchFamily="34" charset="0"/>
            </a:endParaRPr>
          </a:p>
        </p:txBody>
      </p:sp>
      <p:sp>
        <p:nvSpPr>
          <p:cNvPr id="397316" name="Oval 4"/>
          <p:cNvSpPr>
            <a:spLocks noChangeArrowheads="1"/>
          </p:cNvSpPr>
          <p:nvPr/>
        </p:nvSpPr>
        <p:spPr bwMode="auto">
          <a:xfrm>
            <a:off x="1084263" y="3486150"/>
            <a:ext cx="1295400" cy="1225550"/>
          </a:xfrm>
          <a:prstGeom prst="ellipse">
            <a:avLst/>
          </a:prstGeom>
          <a:solidFill>
            <a:srgbClr val="808080"/>
          </a:solidFill>
          <a:ln w="9525" algn="ctr">
            <a:solidFill>
              <a:schemeClr val="tx1"/>
            </a:solidFill>
            <a:round/>
            <a:headEnd/>
            <a:tailEnd/>
          </a:ln>
          <a:effectLst>
            <a:outerShdw dist="35921" dir="2700000" algn="ctr" rotWithShape="0">
              <a:schemeClr val="tx1"/>
            </a:outerShdw>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ජීවිතය</a:t>
            </a:r>
            <a:endParaRPr lang="en-ZA" sz="1800" b="1" dirty="0">
              <a:solidFill>
                <a:schemeClr val="bg1"/>
              </a:solidFill>
              <a:latin typeface="Iskoola Pota" pitchFamily="34" charset="0"/>
              <a:cs typeface="Iskoola Pota" pitchFamily="34" charset="0"/>
            </a:endParaRPr>
          </a:p>
        </p:txBody>
      </p:sp>
      <p:sp>
        <p:nvSpPr>
          <p:cNvPr id="397317" name="Oval 5"/>
          <p:cNvSpPr>
            <a:spLocks noChangeArrowheads="1"/>
          </p:cNvSpPr>
          <p:nvPr/>
        </p:nvSpPr>
        <p:spPr bwMode="auto">
          <a:xfrm>
            <a:off x="6072198" y="4000504"/>
            <a:ext cx="1295400" cy="1225550"/>
          </a:xfrm>
          <a:prstGeom prst="ellipse">
            <a:avLst/>
          </a:prstGeom>
          <a:solidFill>
            <a:srgbClr val="808080"/>
          </a:solidFill>
          <a:ln w="9525" algn="ctr">
            <a:solidFill>
              <a:schemeClr val="tx1"/>
            </a:solidFill>
            <a:round/>
            <a:headEnd/>
            <a:tailEnd/>
          </a:ln>
          <a:effectLst>
            <a:outerShdw dist="35921" dir="2700000" algn="ctr" rotWithShape="0">
              <a:schemeClr val="tx1"/>
            </a:outerShdw>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ජීවිතය</a:t>
            </a:r>
            <a:endParaRPr lang="en-ZA" sz="1800" b="1" dirty="0">
              <a:solidFill>
                <a:schemeClr val="bg1"/>
              </a:solidFill>
              <a:latin typeface="Iskoola Pota" pitchFamily="34" charset="0"/>
              <a:cs typeface="Iskoola Pota" pitchFamily="34" charset="0"/>
            </a:endParaRPr>
          </a:p>
        </p:txBody>
      </p:sp>
      <p:sp>
        <p:nvSpPr>
          <p:cNvPr id="397318" name="Oval 6"/>
          <p:cNvSpPr>
            <a:spLocks noChangeArrowheads="1"/>
          </p:cNvSpPr>
          <p:nvPr/>
        </p:nvSpPr>
        <p:spPr bwMode="auto">
          <a:xfrm>
            <a:off x="2813050" y="3486150"/>
            <a:ext cx="1295400" cy="1225550"/>
          </a:xfrm>
          <a:prstGeom prst="ellipse">
            <a:avLst/>
          </a:prstGeom>
          <a:solidFill>
            <a:srgbClr val="009999"/>
          </a:solidFill>
          <a:ln w="9525" algn="ctr">
            <a:noFill/>
            <a:round/>
            <a:headEnd/>
            <a:tailEnd/>
          </a:ln>
          <a:effectLst>
            <a:outerShdw dist="35921" dir="2700000" algn="ctr" rotWithShape="0">
              <a:schemeClr val="tx1"/>
            </a:outerShdw>
          </a:effectLst>
        </p:spPr>
        <p:txBody>
          <a:bodyPr wrap="none" anchor="ctr"/>
          <a:lstStyle/>
          <a:p>
            <a:pPr algn="ctr" eaLnBrk="0" hangingPunct="0"/>
            <a:r>
              <a:rPr lang="si-LK" sz="1800" b="1" dirty="0" smtClean="0">
                <a:solidFill>
                  <a:schemeClr val="bg1"/>
                </a:solidFill>
                <a:latin typeface="Iskoola Pota" pitchFamily="34" charset="0"/>
                <a:cs typeface="Iskoola Pota" pitchFamily="34" charset="0"/>
              </a:rPr>
              <a:t>ආගම</a:t>
            </a:r>
            <a:endParaRPr lang="en-ZA" sz="1800" b="1" dirty="0">
              <a:solidFill>
                <a:schemeClr val="bg1"/>
              </a:solidFill>
              <a:latin typeface="Iskoola Pota" pitchFamily="34" charset="0"/>
              <a:cs typeface="Iskoola Pota" pitchFamily="34" charset="0"/>
            </a:endParaRPr>
          </a:p>
        </p:txBody>
      </p:sp>
      <p:sp>
        <p:nvSpPr>
          <p:cNvPr id="397319" name="Title"/>
          <p:cNvSpPr txBox="1">
            <a:spLocks noChangeArrowheads="1"/>
          </p:cNvSpPr>
          <p:nvPr/>
        </p:nvSpPr>
        <p:spPr bwMode="auto">
          <a:xfrm>
            <a:off x="1071538" y="2643182"/>
            <a:ext cx="3082575" cy="492443"/>
          </a:xfrm>
          <a:prstGeom prst="rect">
            <a:avLst/>
          </a:prstGeom>
          <a:noFill/>
          <a:ln w="12700">
            <a:noFill/>
            <a:miter lim="800000"/>
            <a:headEnd/>
            <a:tailEnd/>
          </a:ln>
          <a:effectLst/>
        </p:spPr>
        <p:txBody>
          <a:bodyPr wrap="none" lIns="0" tIns="0" rIns="0" bIns="0">
            <a:spAutoFit/>
          </a:bodyPr>
          <a:lstStyle/>
          <a:p>
            <a:pPr algn="ctr" eaLnBrk="0" hangingPunct="0">
              <a:buFont typeface="Wingdings" pitchFamily="2" charset="2"/>
              <a:buChar char="Ü"/>
            </a:pPr>
            <a:r>
              <a:rPr lang="en-US" sz="1400" b="1" dirty="0">
                <a:latin typeface="Arial" charset="0"/>
              </a:rPr>
              <a:t> </a:t>
            </a:r>
            <a:r>
              <a:rPr lang="si-LK" sz="1600" b="1" dirty="0" smtClean="0">
                <a:latin typeface="Iskoola Pota" pitchFamily="34" charset="0"/>
                <a:cs typeface="Iskoola Pota" pitchFamily="34" charset="0"/>
              </a:rPr>
              <a:t>දෛනික ජීවිතය හා ආගම අතර කිසිදු</a:t>
            </a:r>
          </a:p>
          <a:p>
            <a:pPr algn="ctr" eaLnBrk="0" hangingPunct="0"/>
            <a:r>
              <a:rPr lang="si-LK" sz="1600" b="1" dirty="0" smtClean="0">
                <a:latin typeface="Iskoola Pota" pitchFamily="34" charset="0"/>
                <a:cs typeface="Iskoola Pota" pitchFamily="34" charset="0"/>
              </a:rPr>
              <a:t> සම්බන්ධකමක් නැත </a:t>
            </a:r>
            <a:endParaRPr lang="en-US" sz="1600" b="1" dirty="0">
              <a:latin typeface="Iskoola Pota" pitchFamily="34" charset="0"/>
              <a:cs typeface="Iskoola Pota" pitchFamily="34" charset="0"/>
            </a:endParaRPr>
          </a:p>
        </p:txBody>
      </p:sp>
      <p:sp>
        <p:nvSpPr>
          <p:cNvPr id="397320" name="Title"/>
          <p:cNvSpPr txBox="1">
            <a:spLocks noChangeArrowheads="1"/>
          </p:cNvSpPr>
          <p:nvPr/>
        </p:nvSpPr>
        <p:spPr bwMode="auto">
          <a:xfrm>
            <a:off x="5148263" y="2636838"/>
            <a:ext cx="3661259" cy="461665"/>
          </a:xfrm>
          <a:prstGeom prst="rect">
            <a:avLst/>
          </a:prstGeom>
          <a:noFill/>
          <a:ln w="12700">
            <a:noFill/>
            <a:miter lim="800000"/>
            <a:headEnd/>
            <a:tailEnd/>
          </a:ln>
          <a:effectLst/>
        </p:spPr>
        <p:txBody>
          <a:bodyPr wrap="none" lIns="0" tIns="0" rIns="0" bIns="0">
            <a:spAutoFit/>
          </a:bodyPr>
          <a:lstStyle/>
          <a:p>
            <a:pPr eaLnBrk="0" hangingPunct="0">
              <a:buFont typeface="Wingdings" pitchFamily="2" charset="2"/>
              <a:buChar char="Ü"/>
            </a:pPr>
            <a:r>
              <a:rPr lang="en-US" sz="1600" b="1" dirty="0">
                <a:solidFill>
                  <a:srgbClr val="FF0000"/>
                </a:solidFill>
                <a:latin typeface="Iskoola Pota" pitchFamily="34" charset="0"/>
                <a:cs typeface="Iskoola Pota" pitchFamily="34" charset="0"/>
              </a:rPr>
              <a:t> </a:t>
            </a:r>
            <a:r>
              <a:rPr lang="si-LK" sz="1600" b="1" dirty="0" smtClean="0">
                <a:solidFill>
                  <a:srgbClr val="FF0000"/>
                </a:solidFill>
                <a:latin typeface="Iskoola Pota" pitchFamily="34" charset="0"/>
                <a:cs typeface="Iskoola Pota" pitchFamily="34" charset="0"/>
              </a:rPr>
              <a:t>ජීවිතයෙ සැම අංගයකටම යහ මඟ පෙන්වයි.</a:t>
            </a:r>
            <a:endParaRPr lang="en-US" sz="1600" b="1" dirty="0">
              <a:solidFill>
                <a:srgbClr val="FF0000"/>
              </a:solidFill>
              <a:latin typeface="Iskoola Pota" pitchFamily="34" charset="0"/>
              <a:cs typeface="Iskoola Pota" pitchFamily="34" charset="0"/>
            </a:endParaRPr>
          </a:p>
          <a:p>
            <a:pPr eaLnBrk="0" hangingPunct="0">
              <a:buFont typeface="Wingdings" pitchFamily="2" charset="2"/>
              <a:buChar char="Ü"/>
            </a:pPr>
            <a:r>
              <a:rPr lang="en-US" sz="1400" b="1" dirty="0">
                <a:latin typeface="Arial" charset="0"/>
              </a:rPr>
              <a:t> </a:t>
            </a:r>
            <a:r>
              <a:rPr lang="si-LK" sz="1400" b="1" dirty="0" smtClean="0">
                <a:solidFill>
                  <a:schemeClr val="accent2"/>
                </a:solidFill>
                <a:latin typeface="Arial" charset="0"/>
              </a:rPr>
              <a:t>ආගම තුළින් ජිවිතය වර්ධනය වෙයි.</a:t>
            </a:r>
            <a:endParaRPr lang="en-US" sz="1400" b="1" dirty="0">
              <a:solidFill>
                <a:schemeClr val="accent2"/>
              </a:solidFill>
              <a:latin typeface="Arial" charset="0"/>
            </a:endParaRPr>
          </a:p>
        </p:txBody>
      </p:sp>
      <p:sp>
        <p:nvSpPr>
          <p:cNvPr id="397322" name="Text Box 10"/>
          <p:cNvSpPr txBox="1">
            <a:spLocks noChangeArrowheads="1"/>
          </p:cNvSpPr>
          <p:nvPr/>
        </p:nvSpPr>
        <p:spPr bwMode="auto">
          <a:xfrm>
            <a:off x="1042988" y="1916113"/>
            <a:ext cx="3744912" cy="366712"/>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එතුමාණන්ට පෙර</a:t>
            </a:r>
            <a:endParaRPr lang="en-US" sz="1800" b="1" dirty="0">
              <a:latin typeface="Iskoola Pota" pitchFamily="34" charset="0"/>
              <a:cs typeface="Iskoola Pota" pitchFamily="34" charset="0"/>
            </a:endParaRPr>
          </a:p>
        </p:txBody>
      </p:sp>
      <p:sp>
        <p:nvSpPr>
          <p:cNvPr id="397323" name="Text Box 11"/>
          <p:cNvSpPr txBox="1">
            <a:spLocks noChangeArrowheads="1"/>
          </p:cNvSpPr>
          <p:nvPr/>
        </p:nvSpPr>
        <p:spPr bwMode="auto">
          <a:xfrm>
            <a:off x="4643438" y="1916113"/>
            <a:ext cx="3384550" cy="366712"/>
          </a:xfrm>
          <a:prstGeom prst="rect">
            <a:avLst/>
          </a:prstGeom>
          <a:solidFill>
            <a:srgbClr val="CCECFF"/>
          </a:solidFill>
          <a:ln w="9525" algn="ctr">
            <a:solidFill>
              <a:schemeClr val="tx1"/>
            </a:solidFill>
            <a:miter lim="800000"/>
            <a:headEnd/>
            <a:tailEnd/>
          </a:ln>
          <a:effectLst>
            <a:outerShdw dist="35921" dir="2700000" algn="ctr" rotWithShape="0">
              <a:schemeClr val="tx1"/>
            </a:outerShdw>
          </a:effectLst>
        </p:spPr>
        <p:txBody>
          <a:bodyPr lIns="45720" rIns="45720" anchor="ctr"/>
          <a:lstStyle/>
          <a:p>
            <a:pPr algn="ctr">
              <a:buFont typeface="Arial" charset="0"/>
              <a:buNone/>
            </a:pPr>
            <a:r>
              <a:rPr lang="si-LK" sz="1800" b="1" dirty="0" smtClean="0">
                <a:latin typeface="Iskoola Pota" pitchFamily="34" charset="0"/>
                <a:cs typeface="Iskoola Pota" pitchFamily="34" charset="0"/>
              </a:rPr>
              <a:t>එතුමාණන්ට පසු</a:t>
            </a:r>
            <a:endParaRPr lang="en-US" sz="1800" b="1" dirty="0">
              <a:latin typeface="Iskoola Pota" pitchFamily="34" charset="0"/>
              <a:cs typeface="Iskoola Pota" pitchFamily="34" charset="0"/>
            </a:endParaRPr>
          </a:p>
        </p:txBody>
      </p:sp>
      <p:sp>
        <p:nvSpPr>
          <p:cNvPr id="397326" name="Line 14"/>
          <p:cNvSpPr>
            <a:spLocks noChangeShapeType="1"/>
          </p:cNvSpPr>
          <p:nvPr/>
        </p:nvSpPr>
        <p:spPr bwMode="auto">
          <a:xfrm>
            <a:off x="2627313" y="3141663"/>
            <a:ext cx="0" cy="2506662"/>
          </a:xfrm>
          <a:prstGeom prst="line">
            <a:avLst/>
          </a:prstGeom>
          <a:noFill/>
          <a:ln w="9525">
            <a:solidFill>
              <a:schemeClr val="tx1"/>
            </a:solidFill>
            <a:round/>
            <a:headEnd/>
            <a:tailEnd/>
          </a:ln>
          <a:effectLst/>
        </p:spPr>
        <p:txBody>
          <a:bodyPr/>
          <a:lstStyle/>
          <a:p>
            <a:endParaRPr lang="en-US"/>
          </a:p>
        </p:txBody>
      </p:sp>
      <p:sp>
        <p:nvSpPr>
          <p:cNvPr id="397327" name="Title"/>
          <p:cNvSpPr txBox="1">
            <a:spLocks noChangeArrowheads="1"/>
          </p:cNvSpPr>
          <p:nvPr/>
        </p:nvSpPr>
        <p:spPr bwMode="auto">
          <a:xfrm>
            <a:off x="6429388" y="3488296"/>
            <a:ext cx="671659" cy="369332"/>
          </a:xfrm>
          <a:prstGeom prst="rect">
            <a:avLst/>
          </a:prstGeom>
          <a:noFill/>
          <a:ln w="12700">
            <a:noFill/>
            <a:miter lim="800000"/>
            <a:headEnd/>
            <a:tailEnd/>
          </a:ln>
          <a:effectLst/>
        </p:spPr>
        <p:txBody>
          <a:bodyPr wrap="none" lIns="0" tIns="0" rIns="0" bIns="0">
            <a:spAutoFit/>
          </a:bodyPr>
          <a:lstStyle/>
          <a:p>
            <a:pPr algn="ctr" eaLnBrk="0" hangingPunct="0"/>
            <a:r>
              <a:rPr lang="si-LK" sz="2400" b="1" dirty="0" smtClean="0">
                <a:solidFill>
                  <a:schemeClr val="bg1"/>
                </a:solidFill>
                <a:latin typeface="Iskoola Pota" pitchFamily="34" charset="0"/>
                <a:cs typeface="Iskoola Pota" pitchFamily="34" charset="0"/>
              </a:rPr>
              <a:t>ආගම</a:t>
            </a:r>
            <a:endParaRPr lang="en-US" sz="2400" b="1" dirty="0">
              <a:solidFill>
                <a:schemeClr val="bg1"/>
              </a:solidFill>
              <a:latin typeface="Iskoola Pota" pitchFamily="34" charset="0"/>
              <a:cs typeface="Iskoola Pota" pitchFamily="34" charset="0"/>
            </a:endParaRPr>
          </a:p>
        </p:txBody>
      </p:sp>
      <p:sp>
        <p:nvSpPr>
          <p:cNvPr id="397329" name="Line 17"/>
          <p:cNvSpPr>
            <a:spLocks noChangeShapeType="1"/>
          </p:cNvSpPr>
          <p:nvPr/>
        </p:nvSpPr>
        <p:spPr bwMode="auto">
          <a:xfrm>
            <a:off x="4643438" y="1916113"/>
            <a:ext cx="0" cy="3960812"/>
          </a:xfrm>
          <a:prstGeom prst="line">
            <a:avLst/>
          </a:prstGeom>
          <a:noFill/>
          <a:ln w="28575">
            <a:solidFill>
              <a:schemeClr val="tx1"/>
            </a:solidFill>
            <a:round/>
            <a:headEnd/>
            <a:tailEnd/>
          </a:ln>
          <a:effectLst/>
        </p:spPr>
        <p:txBody>
          <a:bodyPr/>
          <a:lstStyle/>
          <a:p>
            <a:endParaRPr lang="en-US"/>
          </a:p>
        </p:txBody>
      </p:sp>
      <p:sp>
        <p:nvSpPr>
          <p:cNvPr id="397330" name="Title"/>
          <p:cNvSpPr txBox="1">
            <a:spLocks noChangeArrowheads="1"/>
          </p:cNvSpPr>
          <p:nvPr/>
        </p:nvSpPr>
        <p:spPr bwMode="auto">
          <a:xfrm>
            <a:off x="684213" y="1268413"/>
            <a:ext cx="6840537" cy="276999"/>
          </a:xfrm>
          <a:prstGeom prst="rect">
            <a:avLst/>
          </a:prstGeom>
          <a:noFill/>
          <a:ln w="12700">
            <a:noFill/>
            <a:miter lim="800000"/>
            <a:headEnd/>
            <a:tailEnd/>
          </a:ln>
          <a:effectLst/>
        </p:spPr>
        <p:txBody>
          <a:bodyPr lIns="0" tIns="0" rIns="0" bIns="0">
            <a:spAutoFit/>
          </a:bodyPr>
          <a:lstStyle/>
          <a:p>
            <a:pPr algn="ctr" eaLnBrk="0" hangingPunct="0"/>
            <a:r>
              <a:rPr lang="si-LK" sz="1800" b="1" dirty="0" smtClean="0">
                <a:latin typeface="Iskoola Pota" pitchFamily="34" charset="0"/>
                <a:cs typeface="Iskoola Pota" pitchFamily="34" charset="0"/>
              </a:rPr>
              <a:t>මුහම්මද් තුමාණන්ගේ පැමිණීමෙන්,</a:t>
            </a:r>
            <a:r>
              <a:rPr lang="en-US" sz="1800" b="1" dirty="0" smtClean="0">
                <a:latin typeface="Iskoola Pota" pitchFamily="34" charset="0"/>
                <a:cs typeface="Iskoola Pota" pitchFamily="34" charset="0"/>
              </a:rPr>
              <a:t> </a:t>
            </a:r>
            <a:r>
              <a:rPr lang="si-LK" sz="1800" b="1" dirty="0" smtClean="0">
                <a:latin typeface="Iskoola Pota" pitchFamily="34" charset="0"/>
                <a:cs typeface="Iskoola Pota" pitchFamily="34" charset="0"/>
              </a:rPr>
              <a:t>ආගම</a:t>
            </a:r>
            <a:r>
              <a:rPr lang="si-LK" sz="1800" b="1" dirty="0" smtClean="0">
                <a:latin typeface="Iskoola Pota" pitchFamily="34" charset="0"/>
                <a:cs typeface="Iskoola Pota" pitchFamily="34" charset="0"/>
              </a:rPr>
              <a:t>් හ</a:t>
            </a:r>
            <a:r>
              <a:rPr lang="si-LK" sz="1800" b="1" dirty="0" smtClean="0">
                <a:latin typeface="Iskoola Pota" pitchFamily="34" charset="0"/>
                <a:cs typeface="Iskoola Pota" pitchFamily="34" charset="0"/>
              </a:rPr>
              <a:t>ී සංකල්පය වෙනස</a:t>
            </a:r>
            <a:r>
              <a:rPr lang="si-LK" sz="1800" b="1" dirty="0" smtClean="0">
                <a:latin typeface="Iskoola Pota" pitchFamily="34" charset="0"/>
                <a:cs typeface="Iskoola Pota" pitchFamily="34" charset="0"/>
              </a:rPr>
              <a:t>් ව</a:t>
            </a:r>
            <a:r>
              <a:rPr lang="si-LK" sz="1800" b="1" dirty="0" smtClean="0">
                <a:latin typeface="Iskoola Pota" pitchFamily="34" charset="0"/>
                <a:cs typeface="Iskoola Pota" pitchFamily="34" charset="0"/>
              </a:rPr>
              <a:t>ිය</a:t>
            </a:r>
            <a:endParaRPr lang="en-US" sz="1800" b="1" dirty="0">
              <a:latin typeface="Iskoola Pota" pitchFamily="34" charset="0"/>
              <a:cs typeface="Iskoola Pota"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afterEffect">
                                  <p:stCondLst>
                                    <p:cond delay="0"/>
                                  </p:stCondLst>
                                  <p:childTnLst>
                                    <p:set>
                                      <p:cBhvr>
                                        <p:cTn id="6" dur="1" fill="hold">
                                          <p:stCondLst>
                                            <p:cond delay="0"/>
                                          </p:stCondLst>
                                        </p:cTn>
                                        <p:tgtEl>
                                          <p:spTgt spid="397316"/>
                                        </p:tgtEl>
                                        <p:attrNameLst>
                                          <p:attrName>style.visibility</p:attrName>
                                        </p:attrNameLst>
                                      </p:cBhvr>
                                      <p:to>
                                        <p:strVal val="visible"/>
                                      </p:to>
                                    </p:set>
                                    <p:animEffect transition="in" filter="slide(fromRight)">
                                      <p:cBhvr>
                                        <p:cTn id="7" dur="1000"/>
                                        <p:tgtEl>
                                          <p:spTgt spid="397316"/>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397318"/>
                                        </p:tgtEl>
                                        <p:attrNameLst>
                                          <p:attrName>style.visibility</p:attrName>
                                        </p:attrNameLst>
                                      </p:cBhvr>
                                      <p:to>
                                        <p:strVal val="visible"/>
                                      </p:to>
                                    </p:set>
                                    <p:animEffect transition="in" filter="slide(fromLeft)">
                                      <p:cBhvr>
                                        <p:cTn id="10" dur="1000"/>
                                        <p:tgtEl>
                                          <p:spTgt spid="397318"/>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97320"/>
                                        </p:tgtEl>
                                        <p:attrNameLst>
                                          <p:attrName>style.visibility</p:attrName>
                                        </p:attrNameLst>
                                      </p:cBhvr>
                                      <p:to>
                                        <p:strVal val="visible"/>
                                      </p:to>
                                    </p:set>
                                    <p:anim calcmode="lin" valueType="num">
                                      <p:cBhvr>
                                        <p:cTn id="15" dur="500" fill="hold"/>
                                        <p:tgtEl>
                                          <p:spTgt spid="397320"/>
                                        </p:tgtEl>
                                        <p:attrNameLst>
                                          <p:attrName>ppt_w</p:attrName>
                                        </p:attrNameLst>
                                      </p:cBhvr>
                                      <p:tavLst>
                                        <p:tav tm="0">
                                          <p:val>
                                            <p:fltVal val="0"/>
                                          </p:val>
                                        </p:tav>
                                        <p:tav tm="100000">
                                          <p:val>
                                            <p:strVal val="#ppt_w"/>
                                          </p:val>
                                        </p:tav>
                                      </p:tavLst>
                                    </p:anim>
                                    <p:anim calcmode="lin" valueType="num">
                                      <p:cBhvr>
                                        <p:cTn id="16" dur="500" fill="hold"/>
                                        <p:tgtEl>
                                          <p:spTgt spid="397320"/>
                                        </p:tgtEl>
                                        <p:attrNameLst>
                                          <p:attrName>ppt_h</p:attrName>
                                        </p:attrNameLst>
                                      </p:cBhvr>
                                      <p:tavLst>
                                        <p:tav tm="0">
                                          <p:val>
                                            <p:fltVal val="0"/>
                                          </p:val>
                                        </p:tav>
                                        <p:tav tm="100000">
                                          <p:val>
                                            <p:strVal val="#ppt_h"/>
                                          </p:val>
                                        </p:tav>
                                      </p:tavLst>
                                    </p:anim>
                                    <p:animEffect transition="in" filter="fade">
                                      <p:cBhvr>
                                        <p:cTn id="17" dur="500"/>
                                        <p:tgtEl>
                                          <p:spTgt spid="397320"/>
                                        </p:tgtEl>
                                      </p:cBhvr>
                                    </p:animEffect>
                                  </p:childTnLst>
                                </p:cTn>
                              </p:par>
                              <p:par>
                                <p:cTn id="18" presetID="1" presetClass="entr" presetSubtype="0" fill="hold" grpId="0" nodeType="withEffect">
                                  <p:stCondLst>
                                    <p:cond delay="0"/>
                                  </p:stCondLst>
                                  <p:childTnLst>
                                    <p:set>
                                      <p:cBhvr>
                                        <p:cTn id="19" dur="1" fill="hold">
                                          <p:stCondLst>
                                            <p:cond delay="0"/>
                                          </p:stCondLst>
                                        </p:cTn>
                                        <p:tgtEl>
                                          <p:spTgt spid="39731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397334"/>
                                        </p:tgtEl>
                                        <p:attrNameLst>
                                          <p:attrName>style.visibility</p:attrName>
                                        </p:attrNameLst>
                                      </p:cBhvr>
                                      <p:to>
                                        <p:strVal val="visible"/>
                                      </p:to>
                                    </p:set>
                                    <p:anim calcmode="lin" valueType="num">
                                      <p:cBhvr>
                                        <p:cTn id="24" dur="500" fill="hold"/>
                                        <p:tgtEl>
                                          <p:spTgt spid="397334"/>
                                        </p:tgtEl>
                                        <p:attrNameLst>
                                          <p:attrName>ppt_w</p:attrName>
                                        </p:attrNameLst>
                                      </p:cBhvr>
                                      <p:tavLst>
                                        <p:tav tm="0">
                                          <p:val>
                                            <p:fltVal val="0"/>
                                          </p:val>
                                        </p:tav>
                                        <p:tav tm="100000">
                                          <p:val>
                                            <p:strVal val="#ppt_w"/>
                                          </p:val>
                                        </p:tav>
                                      </p:tavLst>
                                    </p:anim>
                                    <p:anim calcmode="lin" valueType="num">
                                      <p:cBhvr>
                                        <p:cTn id="25" dur="500" fill="hold"/>
                                        <p:tgtEl>
                                          <p:spTgt spid="397334"/>
                                        </p:tgtEl>
                                        <p:attrNameLst>
                                          <p:attrName>ppt_h</p:attrName>
                                        </p:attrNameLst>
                                      </p:cBhvr>
                                      <p:tavLst>
                                        <p:tav tm="0">
                                          <p:val>
                                            <p:fltVal val="0"/>
                                          </p:val>
                                        </p:tav>
                                        <p:tav tm="100000">
                                          <p:val>
                                            <p:strVal val="#ppt_h"/>
                                          </p:val>
                                        </p:tav>
                                      </p:tavLst>
                                    </p:anim>
                                    <p:animEffect transition="in" filter="fade">
                                      <p:cBhvr>
                                        <p:cTn id="26" dur="500"/>
                                        <p:tgtEl>
                                          <p:spTgt spid="3973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34" grpId="0" animBg="1"/>
      <p:bldP spid="397316" grpId="0" animBg="1"/>
      <p:bldP spid="397317" grpId="0" animBg="1"/>
      <p:bldP spid="397318" grpId="0" animBg="1"/>
      <p:bldP spid="397320" grpId="0"/>
    </p:bldLst>
  </p:timing>
</p:sld>
</file>

<file path=ppt/theme/theme1.xml><?xml version="1.0" encoding="utf-8"?>
<a:theme xmlns:a="http://schemas.openxmlformats.org/drawingml/2006/main" name="Glass design template">
  <a:themeElements>
    <a:clrScheme name="Glass design template 1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6600"/>
      </a:hlink>
      <a:folHlink>
        <a:srgbClr val="009900"/>
      </a:folHlink>
    </a:clrScheme>
    <a:fontScheme name="Glass design templat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las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las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las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las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las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las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las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las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las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las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las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las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lass design template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Glass design template 14">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6600"/>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7058</Words>
  <Application>Microsoft Office PowerPoint</Application>
  <PresentationFormat>On-screen Show (4:3)</PresentationFormat>
  <Paragraphs>326</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Glass design template</vt:lpstr>
      <vt:lpstr>මුහම්මද් සල්ලල්ලාහු අලෙයිහි වසල්ලම්</vt:lpstr>
      <vt:lpstr>ඔබට සාදරයෙන් ආරාධනා කරමු! </vt:lpstr>
      <vt:lpstr>ගැලවුම්කාරයා සහ විමුක්තිදායකයා</vt:lpstr>
      <vt:lpstr>ඔබේ නෙත් යොමු කරන්න…අද අපි සිටින්නේ කොහේද?</vt:lpstr>
      <vt:lpstr>මුහම්මද් තුමාණෝ - හැඳින්වීමක්</vt:lpstr>
      <vt:lpstr>මුහම්මද් තුමාණෝ - හැඳින්වීමක්</vt:lpstr>
      <vt:lpstr>දිව්‍යමය වැකි පහළ වීමෙන් නවක යුගයක ආරම්භයට මඟ විවෘත වුණි.</vt:lpstr>
      <vt:lpstr>පටන් ගැනීම වසර 1,400 පෙර සිටයි</vt:lpstr>
      <vt:lpstr>මුහම්මද (සල්) තුමාණෝ සහ දහම</vt:lpstr>
      <vt:lpstr>මුහම්මද් තුමාණන්ගේ ආදර්ශමත් ජීවිතය සෑම අවස්ථාවටම ගැළපෙන්නේද? </vt:lpstr>
      <vt:lpstr>සම්පූර්ණ වෙනස් වීම.  සහාබාවරයෙක් මෙසේ පවසයි</vt:lpstr>
      <vt:lpstr>නබිතුමාණන්ගේ මූල ධර්මය</vt:lpstr>
      <vt:lpstr>උදාර චරිත ස්වභාවය</vt:lpstr>
      <vt:lpstr>         නිර්ලෝභ, නිහතමානි සාම දූතයා</vt:lpstr>
      <vt:lpstr>අරාබියේ සිට ලොවට ආලෝකය පැතිරුණි</vt:lpstr>
      <vt:lpstr>ජීවිත කාලය තුළ ඉටු කර ගත් උතුම් අරමුණ</vt:lpstr>
      <vt:lpstr>සංදේශනය: ජනතාවනී!….</vt:lpstr>
      <vt:lpstr>සමානතාව සහ සහෝදරත්වය</vt:lpstr>
      <vt:lpstr>කාන්තාවන්ගේ විමුක්තිදායකයා</vt:lpstr>
      <vt:lpstr>පිරිමින්ට නිවේදනය: සහෝදරවරුනි!</vt:lpstr>
      <vt:lpstr>ඉස්ලාමයට නවක පැමිණියන්ගේ නිවේදනය</vt:lpstr>
      <vt:lpstr>ජයග්‍රහණය ලබන්නට නබිවරයාගේ සූත්‍රය</vt:lpstr>
      <vt:lpstr>ආලෝකය දිගින් දිගට පැතිරේ</vt:lpstr>
      <vt:lpstr>මුහම්මද් තුමාණෝ සහ ඔබ!</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මහුම්මද් (සල්) තුමාණන් ගේ සේවය</dc:title>
  <dc:subject>මහුම්මද් (සල්) තුමාණන් ගේ සේවය</dc:subject>
  <dc:creator>ජාසිම් බින් දඉයාන්</dc:creator>
  <cp:keywords>මහුම්මද් (සල්) තුමාණන් ගේ සේවය</cp:keywords>
  <dc:description>මහුම්මද් (සල්) තුමාණන් ගේ සේවය</dc:description>
  <cp:lastModifiedBy/>
  <cp:revision>1056</cp:revision>
  <dcterms:created xsi:type="dcterms:W3CDTF">2005-08-16T06:49:14Z</dcterms:created>
  <dcterms:modified xsi:type="dcterms:W3CDTF">2014-01-24T03:29:41Z</dcterms:modified>
</cp:coreProperties>
</file>