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slideshow.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63" r:id="rId2"/>
    <p:sldId id="268" r:id="rId3"/>
    <p:sldId id="271" r:id="rId4"/>
    <p:sldId id="272" r:id="rId5"/>
    <p:sldId id="273" r:id="rId6"/>
    <p:sldId id="274" r:id="rId7"/>
    <p:sldId id="275" r:id="rId8"/>
    <p:sldId id="276" r:id="rId9"/>
    <p:sldId id="277" r:id="rId10"/>
    <p:sldId id="278" r:id="rId11"/>
    <p:sldId id="279" r:id="rId12"/>
    <p:sldId id="280" r:id="rId13"/>
    <p:sldId id="281" r:id="rId14"/>
    <p:sldId id="282" r:id="rId15"/>
    <p:sldId id="283" r:id="rId16"/>
    <p:sldId id="284" r:id="rId17"/>
    <p:sldId id="285" r:id="rId18"/>
    <p:sldId id="286" r:id="rId19"/>
    <p:sldId id="287" r:id="rId20"/>
    <p:sldId id="288" r:id="rId21"/>
    <p:sldId id="289" r:id="rId22"/>
    <p:sldId id="290" r:id="rId23"/>
    <p:sldId id="291" r:id="rId24"/>
    <p:sldId id="292" r:id="rId25"/>
    <p:sldId id="293" r:id="rId26"/>
    <p:sldId id="294" r:id="rId27"/>
    <p:sldId id="295" r:id="rId28"/>
    <p:sldId id="296" r:id="rId29"/>
    <p:sldId id="297" r:id="rId30"/>
    <p:sldId id="298" r:id="rId31"/>
    <p:sldId id="299" r:id="rId32"/>
    <p:sldId id="300" r:id="rId33"/>
    <p:sldId id="301" r:id="rId34"/>
    <p:sldId id="302" r:id="rId35"/>
    <p:sldId id="303" r:id="rId36"/>
    <p:sldId id="304" r:id="rId37"/>
    <p:sldId id="305" r:id="rId38"/>
    <p:sldId id="306" r:id="rId39"/>
    <p:sldId id="307" r:id="rId40"/>
    <p:sldId id="308" r:id="rId41"/>
    <p:sldId id="309" r:id="rId42"/>
    <p:sldId id="310" r:id="rId43"/>
    <p:sldId id="311" r:id="rId44"/>
    <p:sldId id="312" r:id="rId45"/>
    <p:sldId id="313" r:id="rId46"/>
    <p:sldId id="314" r:id="rId47"/>
    <p:sldId id="315" r:id="rId48"/>
    <p:sldId id="316" r:id="rId49"/>
    <p:sldId id="317" r:id="rId50"/>
    <p:sldId id="318" r:id="rId51"/>
    <p:sldId id="319" r:id="rId52"/>
    <p:sldId id="320" r:id="rId53"/>
    <p:sldId id="321" r:id="rId54"/>
    <p:sldId id="322" r:id="rId55"/>
    <p:sldId id="323" r:id="rId56"/>
    <p:sldId id="324" r:id="rId57"/>
    <p:sldId id="325" r:id="rId58"/>
    <p:sldId id="326" r:id="rId59"/>
    <p:sldId id="327" r:id="rId60"/>
    <p:sldId id="328" r:id="rId61"/>
    <p:sldId id="329" r:id="rId62"/>
    <p:sldId id="330" r:id="rId63"/>
    <p:sldId id="331" r:id="rId64"/>
    <p:sldId id="332" r:id="rId65"/>
    <p:sldId id="333" r:id="rId66"/>
    <p:sldId id="334" r:id="rId67"/>
    <p:sldId id="335" r:id="rId68"/>
    <p:sldId id="336" r:id="rId69"/>
    <p:sldId id="337" r:id="rId70"/>
    <p:sldId id="338" r:id="rId71"/>
    <p:sldId id="339" r:id="rId72"/>
    <p:sldId id="340" r:id="rId73"/>
    <p:sldId id="341" r:id="rId74"/>
    <p:sldId id="342" r:id="rId75"/>
    <p:sldId id="343" r:id="rId76"/>
    <p:sldId id="344" r:id="rId77"/>
  </p:sldIdLst>
  <p:sldSz cx="9144000" cy="6858000" type="screen4x3"/>
  <p:notesSz cx="6858000" cy="9144000"/>
  <p:defaultTextStyle>
    <a:defPPr>
      <a:defRPr lang="ar-SA"/>
    </a:defPPr>
    <a:lvl1pPr algn="r" rtl="1" fontAlgn="base">
      <a:spcBef>
        <a:spcPct val="0"/>
      </a:spcBef>
      <a:spcAft>
        <a:spcPct val="0"/>
      </a:spcAft>
      <a:defRPr b="1" kern="1200">
        <a:solidFill>
          <a:schemeClr val="tx1"/>
        </a:solidFill>
        <a:latin typeface="Arial" charset="0"/>
        <a:ea typeface="+mn-ea"/>
        <a:cs typeface="Arial" charset="0"/>
      </a:defRPr>
    </a:lvl1pPr>
    <a:lvl2pPr marL="457200" algn="r" rtl="1" fontAlgn="base">
      <a:spcBef>
        <a:spcPct val="0"/>
      </a:spcBef>
      <a:spcAft>
        <a:spcPct val="0"/>
      </a:spcAft>
      <a:defRPr b="1" kern="1200">
        <a:solidFill>
          <a:schemeClr val="tx1"/>
        </a:solidFill>
        <a:latin typeface="Arial" charset="0"/>
        <a:ea typeface="+mn-ea"/>
        <a:cs typeface="Arial" charset="0"/>
      </a:defRPr>
    </a:lvl2pPr>
    <a:lvl3pPr marL="914400" algn="r" rtl="1" fontAlgn="base">
      <a:spcBef>
        <a:spcPct val="0"/>
      </a:spcBef>
      <a:spcAft>
        <a:spcPct val="0"/>
      </a:spcAft>
      <a:defRPr b="1" kern="1200">
        <a:solidFill>
          <a:schemeClr val="tx1"/>
        </a:solidFill>
        <a:latin typeface="Arial" charset="0"/>
        <a:ea typeface="+mn-ea"/>
        <a:cs typeface="Arial" charset="0"/>
      </a:defRPr>
    </a:lvl3pPr>
    <a:lvl4pPr marL="1371600" algn="r" rtl="1" fontAlgn="base">
      <a:spcBef>
        <a:spcPct val="0"/>
      </a:spcBef>
      <a:spcAft>
        <a:spcPct val="0"/>
      </a:spcAft>
      <a:defRPr b="1" kern="1200">
        <a:solidFill>
          <a:schemeClr val="tx1"/>
        </a:solidFill>
        <a:latin typeface="Arial" charset="0"/>
        <a:ea typeface="+mn-ea"/>
        <a:cs typeface="Arial" charset="0"/>
      </a:defRPr>
    </a:lvl4pPr>
    <a:lvl5pPr marL="1828800" algn="r" rtl="1" fontAlgn="base">
      <a:spcBef>
        <a:spcPct val="0"/>
      </a:spcBef>
      <a:spcAft>
        <a:spcPct val="0"/>
      </a:spcAft>
      <a:defRPr b="1" kern="1200">
        <a:solidFill>
          <a:schemeClr val="tx1"/>
        </a:solidFill>
        <a:latin typeface="Arial" charset="0"/>
        <a:ea typeface="+mn-ea"/>
        <a:cs typeface="Arial" charset="0"/>
      </a:defRPr>
    </a:lvl5pPr>
    <a:lvl6pPr marL="2286000" algn="l" defTabSz="914400" rtl="0" eaLnBrk="1" latinLnBrk="0" hangingPunct="1">
      <a:defRPr b="1" kern="1200">
        <a:solidFill>
          <a:schemeClr val="tx1"/>
        </a:solidFill>
        <a:latin typeface="Arial" charset="0"/>
        <a:ea typeface="+mn-ea"/>
        <a:cs typeface="Arial" charset="0"/>
      </a:defRPr>
    </a:lvl6pPr>
    <a:lvl7pPr marL="2743200" algn="l" defTabSz="914400" rtl="0" eaLnBrk="1" latinLnBrk="0" hangingPunct="1">
      <a:defRPr b="1" kern="1200">
        <a:solidFill>
          <a:schemeClr val="tx1"/>
        </a:solidFill>
        <a:latin typeface="Arial" charset="0"/>
        <a:ea typeface="+mn-ea"/>
        <a:cs typeface="Arial" charset="0"/>
      </a:defRPr>
    </a:lvl7pPr>
    <a:lvl8pPr marL="3200400" algn="l" defTabSz="914400" rtl="0" eaLnBrk="1" latinLnBrk="0" hangingPunct="1">
      <a:defRPr b="1" kern="1200">
        <a:solidFill>
          <a:schemeClr val="tx1"/>
        </a:solidFill>
        <a:latin typeface="Arial" charset="0"/>
        <a:ea typeface="+mn-ea"/>
        <a:cs typeface="Arial" charset="0"/>
      </a:defRPr>
    </a:lvl8pPr>
    <a:lvl9pPr marL="3657600" algn="l" defTabSz="914400" rtl="0" eaLnBrk="1" latinLnBrk="0" hangingPunct="1">
      <a:defRPr b="1"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00FF"/>
    <a:srgbClr val="003366"/>
    <a:srgbClr val="99FFCC"/>
    <a:srgbClr val="0099FF"/>
    <a:srgbClr val="3399FF"/>
    <a:srgbClr val="CCFF66"/>
    <a:srgbClr val="CCFF99"/>
    <a:srgbClr val="CCFFCC"/>
    <a:srgbClr val="CC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412" autoAdjust="0"/>
    <p:restoredTop sz="91039" autoAdjust="0"/>
  </p:normalViewPr>
  <p:slideViewPr>
    <p:cSldViewPr>
      <p:cViewPr varScale="1">
        <p:scale>
          <a:sx n="66" d="100"/>
          <a:sy n="66" d="100"/>
        </p:scale>
        <p:origin x="-1506" y="-108"/>
      </p:cViewPr>
      <p:guideLst>
        <p:guide orient="horz" pos="2160"/>
        <p:guide pos="2880"/>
      </p:guideLst>
    </p:cSldViewPr>
  </p:slideViewPr>
  <p:outlineViewPr>
    <p:cViewPr>
      <p:scale>
        <a:sx n="33" d="100"/>
        <a:sy n="33" d="100"/>
      </p:scale>
      <p:origin x="0" y="3924"/>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E87789B-60E1-4E0E-A236-53E3E789381E}" type="slidenum">
              <a:rPr lang="ar-SA"/>
              <a:pPr>
                <a:defRPr/>
              </a:pPr>
              <a:t>‹#›</a:t>
            </a:fld>
            <a:endParaRPr lang="en-US"/>
          </a:p>
        </p:txBody>
      </p:sp>
    </p:spTree>
  </p:cSld>
  <p:clrMapOvr>
    <a:masterClrMapping/>
  </p:clrMapOvr>
  <p:transition spd="slow" advClick="0" advTm="8000">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C707EE6-1FAF-4912-8A12-20ECE78F49F7}" type="slidenum">
              <a:rPr lang="ar-SA"/>
              <a:pPr>
                <a:defRPr/>
              </a:pPr>
              <a:t>‹#›</a:t>
            </a:fld>
            <a:endParaRPr lang="en-US"/>
          </a:p>
        </p:txBody>
      </p:sp>
    </p:spTree>
  </p:cSld>
  <p:clrMapOvr>
    <a:masterClrMapping/>
  </p:clrMapOvr>
  <p:transition spd="slow" advClick="0" advTm="8000">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7E9501B-C808-439B-B92C-A3155E2CA091}" type="slidenum">
              <a:rPr lang="ar-SA"/>
              <a:pPr>
                <a:defRPr/>
              </a:pPr>
              <a:t>‹#›</a:t>
            </a:fld>
            <a:endParaRPr lang="en-US"/>
          </a:p>
        </p:txBody>
      </p:sp>
    </p:spTree>
  </p:cSld>
  <p:clrMapOvr>
    <a:masterClrMapping/>
  </p:clrMapOvr>
  <p:transition spd="slow" advClick="0" advTm="8000">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7B82D5F-56AA-4859-A540-28A05A67F708}" type="slidenum">
              <a:rPr lang="ar-SA"/>
              <a:pPr>
                <a:defRPr/>
              </a:pPr>
              <a:t>‹#›</a:t>
            </a:fld>
            <a:endParaRPr lang="en-US"/>
          </a:p>
        </p:txBody>
      </p:sp>
    </p:spTree>
  </p:cSld>
  <p:clrMapOvr>
    <a:masterClrMapping/>
  </p:clrMapOvr>
  <p:transition spd="slow" advClick="0" advTm="8000">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A69DC0-A309-41F9-B621-E01078C4C230}" type="slidenum">
              <a:rPr lang="ar-SA"/>
              <a:pPr>
                <a:defRPr/>
              </a:pPr>
              <a:t>‹#›</a:t>
            </a:fld>
            <a:endParaRPr lang="en-US"/>
          </a:p>
        </p:txBody>
      </p:sp>
    </p:spTree>
  </p:cSld>
  <p:clrMapOvr>
    <a:masterClrMapping/>
  </p:clrMapOvr>
  <p:transition spd="slow" advClick="0" advTm="8000">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27A51D0-8ADF-48A8-9630-84E7CAC62B20}" type="slidenum">
              <a:rPr lang="ar-SA"/>
              <a:pPr>
                <a:defRPr/>
              </a:pPr>
              <a:t>‹#›</a:t>
            </a:fld>
            <a:endParaRPr lang="en-US"/>
          </a:p>
        </p:txBody>
      </p:sp>
    </p:spTree>
  </p:cSld>
  <p:clrMapOvr>
    <a:masterClrMapping/>
  </p:clrMapOvr>
  <p:transition spd="slow" advClick="0" advTm="8000">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409588A-B769-4A2B-ADCC-BDAEDFE916BB}" type="slidenum">
              <a:rPr lang="ar-SA"/>
              <a:pPr>
                <a:defRPr/>
              </a:pPr>
              <a:t>‹#›</a:t>
            </a:fld>
            <a:endParaRPr lang="en-US"/>
          </a:p>
        </p:txBody>
      </p:sp>
    </p:spTree>
  </p:cSld>
  <p:clrMapOvr>
    <a:masterClrMapping/>
  </p:clrMapOvr>
  <p:transition spd="slow" advClick="0" advTm="8000">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4AF1E15-B839-4E5B-8159-CAB6911AA3C4}" type="slidenum">
              <a:rPr lang="ar-SA"/>
              <a:pPr>
                <a:defRPr/>
              </a:pPr>
              <a:t>‹#›</a:t>
            </a:fld>
            <a:endParaRPr lang="en-US"/>
          </a:p>
        </p:txBody>
      </p:sp>
    </p:spTree>
  </p:cSld>
  <p:clrMapOvr>
    <a:masterClrMapping/>
  </p:clrMapOvr>
  <p:transition spd="slow" advClick="0" advTm="8000">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7BF7FC0-9178-4859-A1F7-69558F187866}" type="slidenum">
              <a:rPr lang="ar-SA"/>
              <a:pPr>
                <a:defRPr/>
              </a:pPr>
              <a:t>‹#›</a:t>
            </a:fld>
            <a:endParaRPr lang="en-US"/>
          </a:p>
        </p:txBody>
      </p:sp>
    </p:spTree>
  </p:cSld>
  <p:clrMapOvr>
    <a:masterClrMapping/>
  </p:clrMapOvr>
  <p:transition spd="slow" advClick="0" advTm="8000">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905CE3F-CA57-4939-954B-329D1459C6CC}" type="slidenum">
              <a:rPr lang="ar-SA"/>
              <a:pPr>
                <a:defRPr/>
              </a:pPr>
              <a:t>‹#›</a:t>
            </a:fld>
            <a:endParaRPr lang="en-US"/>
          </a:p>
        </p:txBody>
      </p:sp>
    </p:spTree>
  </p:cSld>
  <p:clrMapOvr>
    <a:masterClrMapping/>
  </p:clrMapOvr>
  <p:transition spd="slow" advClick="0" advTm="8000">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EBBC17C-DA78-44C7-8E23-B623D4BFB5E3}" type="slidenum">
              <a:rPr lang="ar-SA"/>
              <a:pPr>
                <a:defRPr/>
              </a:pPr>
              <a:t>‹#›</a:t>
            </a:fld>
            <a:endParaRPr lang="en-US"/>
          </a:p>
        </p:txBody>
      </p:sp>
    </p:spTree>
  </p:cSld>
  <p:clrMapOvr>
    <a:masterClrMapping/>
  </p:clrMapOvr>
  <p:transition spd="slow" advClick="0" advTm="8000">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smtClean="0"/>
            </a:lvl1pPr>
          </a:lstStyle>
          <a:p>
            <a:pPr>
              <a:defRPr/>
            </a:pPr>
            <a:endParaRPr lang="en-US"/>
          </a:p>
        </p:txBody>
      </p:sp>
      <p:sp>
        <p:nvSpPr>
          <p:cNvPr id="1030" name="Rectangle 6"/>
          <p:cNvSpPr>
            <a:spLocks noGrp="1" noChangeArrowheads="1"/>
          </p:cNvSpPr>
          <p:nvPr>
            <p:ph type="sldNum" sz="quarter" idx="4"/>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b="0" smtClean="0"/>
            </a:lvl1pPr>
          </a:lstStyle>
          <a:p>
            <a:pPr>
              <a:defRPr/>
            </a:pPr>
            <a:fld id="{00350312-6D5E-4C37-84C6-86AFF8C6CF4D}" type="slidenum">
              <a:rPr lang="ar-SA"/>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advClick="0" advTm="8000">
    <p:wipe dir="d"/>
  </p:transition>
  <p:txStyles>
    <p:titleStyle>
      <a:lvl1pPr algn="ctr" rtl="1" eaLnBrk="0" fontAlgn="base" hangingPunct="0">
        <a:spcBef>
          <a:spcPct val="0"/>
        </a:spcBef>
        <a:spcAft>
          <a:spcPct val="0"/>
        </a:spcAft>
        <a:defRPr sz="44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Arial" charset="0"/>
          <a:cs typeface="Arial" charset="0"/>
        </a:defRPr>
      </a:lvl2pPr>
      <a:lvl3pPr algn="ctr" rtl="1" eaLnBrk="0" fontAlgn="base" hangingPunct="0">
        <a:spcBef>
          <a:spcPct val="0"/>
        </a:spcBef>
        <a:spcAft>
          <a:spcPct val="0"/>
        </a:spcAft>
        <a:defRPr sz="4400">
          <a:solidFill>
            <a:schemeClr val="tx2"/>
          </a:solidFill>
          <a:latin typeface="Arial" charset="0"/>
          <a:cs typeface="Arial" charset="0"/>
        </a:defRPr>
      </a:lvl3pPr>
      <a:lvl4pPr algn="ctr" rtl="1" eaLnBrk="0" fontAlgn="base" hangingPunct="0">
        <a:spcBef>
          <a:spcPct val="0"/>
        </a:spcBef>
        <a:spcAft>
          <a:spcPct val="0"/>
        </a:spcAft>
        <a:defRPr sz="4400">
          <a:solidFill>
            <a:schemeClr val="tx2"/>
          </a:solidFill>
          <a:latin typeface="Arial" charset="0"/>
          <a:cs typeface="Arial" charset="0"/>
        </a:defRPr>
      </a:lvl4pPr>
      <a:lvl5pPr algn="ctr" rtl="1" eaLnBrk="0" fontAlgn="base" hangingPunct="0">
        <a:spcBef>
          <a:spcPct val="0"/>
        </a:spcBef>
        <a:spcAft>
          <a:spcPct val="0"/>
        </a:spcAft>
        <a:defRPr sz="4400">
          <a:solidFill>
            <a:schemeClr val="tx2"/>
          </a:solidFill>
          <a:latin typeface="Arial" charset="0"/>
          <a:cs typeface="Arial" charset="0"/>
        </a:defRPr>
      </a:lvl5pPr>
      <a:lvl6pPr marL="457200" algn="ctr" rtl="1" fontAlgn="base">
        <a:spcBef>
          <a:spcPct val="0"/>
        </a:spcBef>
        <a:spcAft>
          <a:spcPct val="0"/>
        </a:spcAft>
        <a:defRPr sz="4400">
          <a:solidFill>
            <a:schemeClr val="tx2"/>
          </a:solidFill>
          <a:latin typeface="Arial" charset="0"/>
          <a:cs typeface="Arial" charset="0"/>
        </a:defRPr>
      </a:lvl6pPr>
      <a:lvl7pPr marL="914400" algn="ctr" rtl="1" fontAlgn="base">
        <a:spcBef>
          <a:spcPct val="0"/>
        </a:spcBef>
        <a:spcAft>
          <a:spcPct val="0"/>
        </a:spcAft>
        <a:defRPr sz="4400">
          <a:solidFill>
            <a:schemeClr val="tx2"/>
          </a:solidFill>
          <a:latin typeface="Arial" charset="0"/>
          <a:cs typeface="Arial" charset="0"/>
        </a:defRPr>
      </a:lvl7pPr>
      <a:lvl8pPr marL="1371600" algn="ctr" rtl="1" fontAlgn="base">
        <a:spcBef>
          <a:spcPct val="0"/>
        </a:spcBef>
        <a:spcAft>
          <a:spcPct val="0"/>
        </a:spcAft>
        <a:defRPr sz="4400">
          <a:solidFill>
            <a:schemeClr val="tx2"/>
          </a:solidFill>
          <a:latin typeface="Arial" charset="0"/>
          <a:cs typeface="Arial" charset="0"/>
        </a:defRPr>
      </a:lvl8pPr>
      <a:lvl9pPr marL="1828800" algn="ctr" rtl="1" fontAlgn="base">
        <a:spcBef>
          <a:spcPct val="0"/>
        </a:spcBef>
        <a:spcAft>
          <a:spcPct val="0"/>
        </a:spcAft>
        <a:defRPr sz="4400">
          <a:solidFill>
            <a:schemeClr val="tx2"/>
          </a:solidFill>
          <a:latin typeface="Arial" charset="0"/>
          <a:cs typeface="Arial" charset="0"/>
        </a:defRPr>
      </a:lvl9pPr>
    </p:titleStyle>
    <p:bodyStyle>
      <a:lvl1pPr marL="342900" indent="-342900" algn="r" rtl="1" eaLnBrk="0" fontAlgn="base" hangingPunct="0">
        <a:spcBef>
          <a:spcPct val="20000"/>
        </a:spcBef>
        <a:spcAft>
          <a:spcPct val="0"/>
        </a:spcAft>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11.xml"/><Relationship Id="rId13" Type="http://schemas.openxmlformats.org/officeDocument/2006/relationships/slide" Target="slide16.xml"/><Relationship Id="rId18" Type="http://schemas.openxmlformats.org/officeDocument/2006/relationships/slide" Target="slide21.xml"/><Relationship Id="rId26" Type="http://schemas.openxmlformats.org/officeDocument/2006/relationships/slide" Target="slide23.xml"/><Relationship Id="rId39" Type="http://schemas.openxmlformats.org/officeDocument/2006/relationships/slide" Target="slide40.xml"/><Relationship Id="rId3" Type="http://schemas.openxmlformats.org/officeDocument/2006/relationships/slide" Target="slide6.xml"/><Relationship Id="rId21" Type="http://schemas.openxmlformats.org/officeDocument/2006/relationships/slide" Target="slide18.xml"/><Relationship Id="rId34" Type="http://schemas.openxmlformats.org/officeDocument/2006/relationships/slide" Target="slide35.xml"/><Relationship Id="rId42" Type="http://schemas.openxmlformats.org/officeDocument/2006/relationships/slide" Target="slide46.xml"/><Relationship Id="rId47" Type="http://schemas.openxmlformats.org/officeDocument/2006/relationships/slide" Target="slide56.xml"/><Relationship Id="rId7" Type="http://schemas.openxmlformats.org/officeDocument/2006/relationships/slide" Target="slide12.xml"/><Relationship Id="rId12" Type="http://schemas.openxmlformats.org/officeDocument/2006/relationships/slide" Target="slide17.xml"/><Relationship Id="rId17" Type="http://schemas.openxmlformats.org/officeDocument/2006/relationships/slide" Target="slide22.xml"/><Relationship Id="rId25" Type="http://schemas.openxmlformats.org/officeDocument/2006/relationships/slide" Target="slide24.xml"/><Relationship Id="rId33" Type="http://schemas.openxmlformats.org/officeDocument/2006/relationships/slide" Target="slide36.xml"/><Relationship Id="rId38" Type="http://schemas.openxmlformats.org/officeDocument/2006/relationships/slide" Target="slide41.xml"/><Relationship Id="rId46" Type="http://schemas.openxmlformats.org/officeDocument/2006/relationships/slide" Target="slide2.xml"/><Relationship Id="rId2" Type="http://schemas.openxmlformats.org/officeDocument/2006/relationships/slide" Target="slide7.xml"/><Relationship Id="rId16" Type="http://schemas.openxmlformats.org/officeDocument/2006/relationships/slide" Target="slide13.xml"/><Relationship Id="rId20" Type="http://schemas.openxmlformats.org/officeDocument/2006/relationships/slide" Target="slide19.xml"/><Relationship Id="rId29" Type="http://schemas.openxmlformats.org/officeDocument/2006/relationships/slide" Target="slide30.xml"/><Relationship Id="rId41" Type="http://schemas.openxmlformats.org/officeDocument/2006/relationships/slide" Target="slide38.xml"/><Relationship Id="rId1" Type="http://schemas.openxmlformats.org/officeDocument/2006/relationships/slideLayout" Target="../slideLayouts/slideLayout1.xml"/><Relationship Id="rId6" Type="http://schemas.openxmlformats.org/officeDocument/2006/relationships/slide" Target="slide3.xml"/><Relationship Id="rId11" Type="http://schemas.openxmlformats.org/officeDocument/2006/relationships/slide" Target="slide8.xml"/><Relationship Id="rId24" Type="http://schemas.openxmlformats.org/officeDocument/2006/relationships/slide" Target="slide25.xml"/><Relationship Id="rId32" Type="http://schemas.openxmlformats.org/officeDocument/2006/relationships/slide" Target="slide37.xml"/><Relationship Id="rId37" Type="http://schemas.openxmlformats.org/officeDocument/2006/relationships/slide" Target="slide42.xml"/><Relationship Id="rId40" Type="http://schemas.openxmlformats.org/officeDocument/2006/relationships/slide" Target="slide39.xml"/><Relationship Id="rId45" Type="http://schemas.openxmlformats.org/officeDocument/2006/relationships/slide" Target="slide43.xml"/><Relationship Id="rId5" Type="http://schemas.openxmlformats.org/officeDocument/2006/relationships/slide" Target="slide4.xml"/><Relationship Id="rId15" Type="http://schemas.openxmlformats.org/officeDocument/2006/relationships/slide" Target="slide14.xml"/><Relationship Id="rId23" Type="http://schemas.openxmlformats.org/officeDocument/2006/relationships/slide" Target="slide26.xml"/><Relationship Id="rId28" Type="http://schemas.openxmlformats.org/officeDocument/2006/relationships/slide" Target="slide31.xml"/><Relationship Id="rId36" Type="http://schemas.openxmlformats.org/officeDocument/2006/relationships/slide" Target="slide33.xml"/><Relationship Id="rId10" Type="http://schemas.openxmlformats.org/officeDocument/2006/relationships/slide" Target="slide9.xml"/><Relationship Id="rId19" Type="http://schemas.openxmlformats.org/officeDocument/2006/relationships/slide" Target="slide20.xml"/><Relationship Id="rId31" Type="http://schemas.openxmlformats.org/officeDocument/2006/relationships/slide" Target="slide28.xml"/><Relationship Id="rId44" Type="http://schemas.openxmlformats.org/officeDocument/2006/relationships/slide" Target="slide44.xml"/><Relationship Id="rId4" Type="http://schemas.openxmlformats.org/officeDocument/2006/relationships/slide" Target="slide5.xml"/><Relationship Id="rId9" Type="http://schemas.openxmlformats.org/officeDocument/2006/relationships/slide" Target="slide10.xml"/><Relationship Id="rId14" Type="http://schemas.openxmlformats.org/officeDocument/2006/relationships/slide" Target="slide15.xml"/><Relationship Id="rId22" Type="http://schemas.openxmlformats.org/officeDocument/2006/relationships/slide" Target="slide27.xml"/><Relationship Id="rId27" Type="http://schemas.openxmlformats.org/officeDocument/2006/relationships/slide" Target="slide32.xml"/><Relationship Id="rId30" Type="http://schemas.openxmlformats.org/officeDocument/2006/relationships/slide" Target="slide29.xml"/><Relationship Id="rId35" Type="http://schemas.openxmlformats.org/officeDocument/2006/relationships/slide" Target="slide34.xml"/><Relationship Id="rId43" Type="http://schemas.openxmlformats.org/officeDocument/2006/relationships/slide" Target="slide45.xml"/></Relationships>
</file>

<file path=ppt/slides/_rels/slide1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1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1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1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1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1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1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1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1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1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8" Type="http://schemas.openxmlformats.org/officeDocument/2006/relationships/slide" Target="slide55.xml"/><Relationship Id="rId13" Type="http://schemas.openxmlformats.org/officeDocument/2006/relationships/slide" Target="slide60.xml"/><Relationship Id="rId18" Type="http://schemas.openxmlformats.org/officeDocument/2006/relationships/slide" Target="slide65.xml"/><Relationship Id="rId26" Type="http://schemas.openxmlformats.org/officeDocument/2006/relationships/slide" Target="slide67.xml"/><Relationship Id="rId3" Type="http://schemas.openxmlformats.org/officeDocument/2006/relationships/slide" Target="slide50.xml"/><Relationship Id="rId21" Type="http://schemas.openxmlformats.org/officeDocument/2006/relationships/slide" Target="slide62.xml"/><Relationship Id="rId7" Type="http://schemas.openxmlformats.org/officeDocument/2006/relationships/slide" Target="slide56.xml"/><Relationship Id="rId12" Type="http://schemas.openxmlformats.org/officeDocument/2006/relationships/slide" Target="slide61.xml"/><Relationship Id="rId17" Type="http://schemas.openxmlformats.org/officeDocument/2006/relationships/slide" Target="slide66.xml"/><Relationship Id="rId25" Type="http://schemas.openxmlformats.org/officeDocument/2006/relationships/slide" Target="slide68.xml"/><Relationship Id="rId33" Type="http://schemas.openxmlformats.org/officeDocument/2006/relationships/hyperlink" Target="Wisdom%20from%20Quran.ppsx" TargetMode="External"/><Relationship Id="rId2" Type="http://schemas.openxmlformats.org/officeDocument/2006/relationships/slide" Target="slide51.xml"/><Relationship Id="rId16" Type="http://schemas.openxmlformats.org/officeDocument/2006/relationships/slide" Target="slide57.xml"/><Relationship Id="rId20" Type="http://schemas.openxmlformats.org/officeDocument/2006/relationships/slide" Target="slide63.xml"/><Relationship Id="rId29" Type="http://schemas.openxmlformats.org/officeDocument/2006/relationships/slide" Target="slide74.xml"/><Relationship Id="rId1" Type="http://schemas.openxmlformats.org/officeDocument/2006/relationships/slideLayout" Target="../slideLayouts/slideLayout1.xml"/><Relationship Id="rId6" Type="http://schemas.openxmlformats.org/officeDocument/2006/relationships/slide" Target="slide47.xml"/><Relationship Id="rId11" Type="http://schemas.openxmlformats.org/officeDocument/2006/relationships/slide" Target="slide52.xml"/><Relationship Id="rId24" Type="http://schemas.openxmlformats.org/officeDocument/2006/relationships/slide" Target="slide69.xml"/><Relationship Id="rId32" Type="http://schemas.openxmlformats.org/officeDocument/2006/relationships/slide" Target="slide1.xml"/><Relationship Id="rId5" Type="http://schemas.openxmlformats.org/officeDocument/2006/relationships/slide" Target="slide48.xml"/><Relationship Id="rId15" Type="http://schemas.openxmlformats.org/officeDocument/2006/relationships/slide" Target="slide58.xml"/><Relationship Id="rId23" Type="http://schemas.openxmlformats.org/officeDocument/2006/relationships/slide" Target="slide70.xml"/><Relationship Id="rId28" Type="http://schemas.openxmlformats.org/officeDocument/2006/relationships/slide" Target="slide75.xml"/><Relationship Id="rId10" Type="http://schemas.openxmlformats.org/officeDocument/2006/relationships/slide" Target="slide53.xml"/><Relationship Id="rId19" Type="http://schemas.openxmlformats.org/officeDocument/2006/relationships/slide" Target="slide64.xml"/><Relationship Id="rId31" Type="http://schemas.openxmlformats.org/officeDocument/2006/relationships/slide" Target="slide72.xml"/><Relationship Id="rId4" Type="http://schemas.openxmlformats.org/officeDocument/2006/relationships/slide" Target="slide49.xml"/><Relationship Id="rId9" Type="http://schemas.openxmlformats.org/officeDocument/2006/relationships/slide" Target="slide54.xml"/><Relationship Id="rId14" Type="http://schemas.openxmlformats.org/officeDocument/2006/relationships/slide" Target="slide59.xml"/><Relationship Id="rId22" Type="http://schemas.openxmlformats.org/officeDocument/2006/relationships/slide" Target="slide71.xml"/><Relationship Id="rId27" Type="http://schemas.openxmlformats.org/officeDocument/2006/relationships/slide" Target="slide76.xml"/><Relationship Id="rId30" Type="http://schemas.openxmlformats.org/officeDocument/2006/relationships/slide" Target="slide73.xml"/></Relationships>
</file>

<file path=ppt/slides/_rels/slide2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2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2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2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2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2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2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2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2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2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56.xml"/><Relationship Id="rId4" Type="http://schemas.openxmlformats.org/officeDocument/2006/relationships/slide" Target="slide2.xml"/></Relationships>
</file>

<file path=ppt/slides/_rels/slide3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3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3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3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3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3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3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3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3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3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slide" Target="slide2.xml"/></Relationships>
</file>

<file path=ppt/slides/_rels/slide4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4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4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4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4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4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4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4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4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4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slide" Target="slide2.xml"/></Relationships>
</file>

<file path=ppt/slides/_rels/slide5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5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5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5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5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5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5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5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5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5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slide" Target="slide2.xml"/></Relationships>
</file>

<file path=ppt/slides/_rels/slide6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6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6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6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6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6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6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6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6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6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slide" Target="slide2.xml"/></Relationships>
</file>

<file path=ppt/slides/_rels/slide7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7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7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7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7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7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7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_rels/slide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182F76"/>
            </a:gs>
            <a:gs pos="50000">
              <a:srgbClr val="3366FF"/>
            </a:gs>
            <a:gs pos="100000">
              <a:srgbClr val="182F76"/>
            </a:gs>
          </a:gsLst>
          <a:lin ang="5400000" scaled="1"/>
        </a:gradFill>
        <a:effectLst/>
      </p:bgPr>
    </p:bg>
    <p:spTree>
      <p:nvGrpSpPr>
        <p:cNvPr id="1" name=""/>
        <p:cNvGrpSpPr/>
        <p:nvPr/>
      </p:nvGrpSpPr>
      <p:grpSpPr>
        <a:xfrm>
          <a:off x="0" y="0"/>
          <a:ext cx="0" cy="0"/>
          <a:chOff x="0" y="0"/>
          <a:chExt cx="0" cy="0"/>
        </a:xfrm>
      </p:grpSpPr>
      <p:sp>
        <p:nvSpPr>
          <p:cNvPr id="2050" name="Text Box 4"/>
          <p:cNvSpPr txBox="1">
            <a:spLocks noChangeArrowheads="1"/>
          </p:cNvSpPr>
          <p:nvPr/>
        </p:nvSpPr>
        <p:spPr bwMode="auto">
          <a:xfrm>
            <a:off x="131763" y="-26988"/>
            <a:ext cx="6040437" cy="1477328"/>
          </a:xfrm>
          <a:prstGeom prst="rect">
            <a:avLst/>
          </a:prstGeom>
          <a:noFill/>
          <a:ln w="9525">
            <a:noFill/>
            <a:miter lim="800000"/>
            <a:headEnd/>
            <a:tailEnd/>
          </a:ln>
        </p:spPr>
        <p:txBody>
          <a:bodyPr>
            <a:spAutoFit/>
          </a:bodyPr>
          <a:lstStyle/>
          <a:p>
            <a:pPr algn="l"/>
            <a:r>
              <a:rPr lang="ta-IN" sz="3600" dirty="0">
                <a:solidFill>
                  <a:schemeClr val="bg1"/>
                </a:solidFill>
                <a:latin typeface="Arial Unicode MS" pitchFamily="34" charset="-128"/>
                <a:ea typeface="Arial Unicode MS" pitchFamily="34" charset="-128"/>
                <a:cs typeface="Arial Unicode MS" pitchFamily="34" charset="-128"/>
              </a:rPr>
              <a:t>குர்ஆன் கூறும் அருள் மொழி</a:t>
            </a:r>
            <a:endParaRPr lang="en-US" sz="3600" dirty="0">
              <a:solidFill>
                <a:schemeClr val="bg1"/>
              </a:solidFill>
              <a:latin typeface="Arial Unicode MS" pitchFamily="34" charset="-128"/>
              <a:ea typeface="Arial Unicode MS" pitchFamily="34" charset="-128"/>
              <a:cs typeface="Arial Unicode MS" pitchFamily="34" charset="-128"/>
            </a:endParaRPr>
          </a:p>
          <a:p>
            <a:pPr algn="l" rtl="0">
              <a:lnSpc>
                <a:spcPct val="150000"/>
              </a:lnSpc>
            </a:pPr>
            <a:r>
              <a:rPr lang="ta-IN" dirty="0">
                <a:solidFill>
                  <a:schemeClr val="bg1"/>
                </a:solidFill>
              </a:rPr>
              <a:t> </a:t>
            </a:r>
            <a:r>
              <a:rPr lang="ta-IN" sz="2000" dirty="0">
                <a:solidFill>
                  <a:schemeClr val="bg1"/>
                </a:solidFill>
              </a:rPr>
              <a:t>தலைப்பை தெரிவு செய்யவும்</a:t>
            </a:r>
          </a:p>
          <a:p>
            <a:pPr algn="l" rtl="0"/>
            <a:r>
              <a:rPr lang="ta-IN" sz="2400" dirty="0">
                <a:solidFill>
                  <a:schemeClr val="bg1"/>
                </a:solidFill>
              </a:rPr>
              <a:t>அட்டவணை 2 ல் 1</a:t>
            </a:r>
            <a:endParaRPr lang="en-US" sz="2400" dirty="0">
              <a:solidFill>
                <a:schemeClr val="bg1"/>
              </a:solidFill>
            </a:endParaRPr>
          </a:p>
        </p:txBody>
      </p:sp>
      <p:graphicFrame>
        <p:nvGraphicFramePr>
          <p:cNvPr id="9708" name="Group 492"/>
          <p:cNvGraphicFramePr>
            <a:graphicFrameLocks noGrp="1"/>
          </p:cNvGraphicFramePr>
          <p:nvPr/>
        </p:nvGraphicFramePr>
        <p:xfrm>
          <a:off x="147638" y="1484313"/>
          <a:ext cx="8867775" cy="4596006"/>
        </p:xfrm>
        <a:graphic>
          <a:graphicData uri="http://schemas.openxmlformats.org/drawingml/2006/table">
            <a:tbl>
              <a:tblPr rtl="1"/>
              <a:tblGrid>
                <a:gridCol w="1706563"/>
                <a:gridCol w="1839912"/>
                <a:gridCol w="1774825"/>
                <a:gridCol w="1771650"/>
                <a:gridCol w="1774825"/>
              </a:tblGrid>
              <a:tr h="5207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400" b="1" i="0" u="none" strike="noStrike" cap="none" normalizeH="0" baseline="0" dirty="0" smtClean="0">
                          <a:ln>
                            <a:noFill/>
                          </a:ln>
                          <a:solidFill>
                            <a:schemeClr val="bg1"/>
                          </a:solidFill>
                          <a:effectLst/>
                          <a:latin typeface="Latha" pitchFamily="34" charset="0"/>
                          <a:ea typeface="Arial Unicode MS" pitchFamily="34" charset="-128"/>
                          <a:cs typeface="Latha" pitchFamily="34" charset="0"/>
                          <a:hlinkClick r:id="rId2" action="ppaction://hlinksldjump"/>
                        </a:rPr>
                        <a:t>பேச்சில் பக்குவம்</a:t>
                      </a:r>
                      <a:r>
                        <a:rPr kumimoji="0" lang="en-US" sz="1400" b="0" i="0" u="none" strike="noStrike" cap="none" normalizeH="0" baseline="0" dirty="0" smtClean="0">
                          <a:ln>
                            <a:noFill/>
                          </a:ln>
                          <a:solidFill>
                            <a:schemeClr val="bg1"/>
                          </a:solidFill>
                          <a:effectLst/>
                          <a:latin typeface="Latha" pitchFamily="34" charset="0"/>
                          <a:ea typeface="Arial Unicode MS" pitchFamily="34" charset="-128"/>
                          <a:cs typeface="Latha" pitchFamily="34" charset="0"/>
                        </a:rPr>
                        <a:t> </a:t>
                      </a: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400" b="1" i="0" u="none" strike="noStrike" cap="none" normalizeH="0" baseline="0" dirty="0" smtClean="0">
                          <a:ln>
                            <a:noFill/>
                          </a:ln>
                          <a:solidFill>
                            <a:srgbClr val="92D050"/>
                          </a:solidFill>
                          <a:effectLst/>
                          <a:latin typeface="Latha" pitchFamily="34" charset="0"/>
                          <a:ea typeface="Arial Unicode MS" pitchFamily="34" charset="-128"/>
                          <a:cs typeface="Latha" pitchFamily="34" charset="0"/>
                          <a:hlinkClick r:id="rId3" action="ppaction://hlinksldjump"/>
                        </a:rPr>
                        <a:t>அழகிய பேச்சு</a:t>
                      </a:r>
                      <a:r>
                        <a:rPr kumimoji="0" lang="en-US" sz="1400" b="1" i="0" u="none" strike="noStrike" cap="none" normalizeH="0" baseline="0" dirty="0" smtClean="0">
                          <a:ln>
                            <a:noFill/>
                          </a:ln>
                          <a:solidFill>
                            <a:srgbClr val="92D050"/>
                          </a:solidFill>
                          <a:effectLst/>
                          <a:latin typeface="Latha" pitchFamily="34" charset="0"/>
                          <a:cs typeface="Latha" pitchFamily="34" charset="0"/>
                          <a:hlinkClick r:id="rId3" action="ppaction://hlinksldjump"/>
                        </a:rPr>
                        <a:t> </a:t>
                      </a:r>
                      <a:endParaRPr kumimoji="0" lang="en-US" sz="1400" b="1" i="0" u="none" strike="noStrike" cap="none" normalizeH="0" baseline="0" dirty="0" smtClean="0">
                        <a:ln>
                          <a:noFill/>
                        </a:ln>
                        <a:solidFill>
                          <a:srgbClr val="92D050"/>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ea typeface="Arial Unicode MS" pitchFamily="34" charset="-128"/>
                          <a:cs typeface="Latha" pitchFamily="34" charset="0"/>
                          <a:hlinkClick r:id="rId4" action="ppaction://hlinksldjump"/>
                        </a:rPr>
                        <a:t>தெளிவான</a:t>
                      </a:r>
                      <a:r>
                        <a:rPr kumimoji="0" lang="en-US" sz="1200" b="1" i="0" u="none" strike="noStrike" cap="none" normalizeH="0" baseline="0" dirty="0" smtClean="0">
                          <a:ln>
                            <a:noFill/>
                          </a:ln>
                          <a:solidFill>
                            <a:schemeClr val="bg1"/>
                          </a:solidFill>
                          <a:effectLst/>
                          <a:latin typeface="Latha" pitchFamily="34" charset="0"/>
                          <a:ea typeface="Arial Unicode MS" pitchFamily="34" charset="-128"/>
                          <a:cs typeface="Latha" pitchFamily="34" charset="0"/>
                          <a:hlinkClick r:id="rId4" action="ppaction://hlinksldjump"/>
                        </a:rPr>
                        <a:t> </a:t>
                      </a:r>
                      <a:r>
                        <a:rPr kumimoji="0" lang="ta-IN" sz="1200" b="1" i="0" u="none" strike="noStrike" cap="none" normalizeH="0" baseline="0" dirty="0" smtClean="0">
                          <a:ln>
                            <a:noFill/>
                          </a:ln>
                          <a:solidFill>
                            <a:schemeClr val="bg1"/>
                          </a:solidFill>
                          <a:effectLst/>
                          <a:latin typeface="Latha" pitchFamily="34" charset="0"/>
                          <a:ea typeface="Arial Unicode MS" pitchFamily="34" charset="-128"/>
                          <a:cs typeface="Latha" pitchFamily="34" charset="0"/>
                          <a:hlinkClick r:id="rId4" action="ppaction://hlinksldjump"/>
                        </a:rPr>
                        <a:t>பேச்சு</a:t>
                      </a:r>
                      <a:r>
                        <a:rPr kumimoji="0" lang="en-US" sz="1200" b="1" i="0" u="none" strike="noStrike" cap="none" normalizeH="0" baseline="0" dirty="0" smtClean="0">
                          <a:ln>
                            <a:noFill/>
                          </a:ln>
                          <a:solidFill>
                            <a:schemeClr val="bg1"/>
                          </a:solidFill>
                          <a:effectLst/>
                          <a:latin typeface="Latha" pitchFamily="34" charset="0"/>
                          <a:ea typeface="Arial Unicode MS" pitchFamily="34" charset="-128"/>
                          <a:cs typeface="Latha" pitchFamily="34" charset="0"/>
                          <a:hlinkClick r:id="rId4" action="ppaction://hlinksldjump"/>
                        </a:rPr>
                        <a:t> </a:t>
                      </a:r>
                      <a:endParaRPr kumimoji="0" lang="en-US" sz="1200" b="1" i="0" u="none" strike="noStrike" cap="none" normalizeH="0" baseline="0" dirty="0" smtClean="0">
                        <a:ln>
                          <a:noFill/>
                        </a:ln>
                        <a:solidFill>
                          <a:schemeClr val="bg1"/>
                        </a:solidFill>
                        <a:effectLst/>
                        <a:latin typeface="Latha" pitchFamily="34" charset="0"/>
                        <a:ea typeface="Arial Unicode MS" pitchFamily="34" charset="-128"/>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400" b="1" i="0" u="none" strike="noStrike" cap="none" normalizeH="0" baseline="0" dirty="0" smtClean="0">
                          <a:ln>
                            <a:noFill/>
                          </a:ln>
                          <a:solidFill>
                            <a:schemeClr val="bg1"/>
                          </a:solidFill>
                          <a:effectLst/>
                          <a:latin typeface="Latha" pitchFamily="34" charset="0"/>
                          <a:ea typeface="Arial Unicode MS" pitchFamily="34" charset="-128"/>
                          <a:cs typeface="Latha" pitchFamily="34" charset="0"/>
                          <a:hlinkClick r:id="rId5" action="ppaction://hlinksldjump"/>
                        </a:rPr>
                        <a:t>கண்ணியம்</a:t>
                      </a:r>
                      <a:endParaRPr kumimoji="0" lang="en-US" sz="1400" b="1" i="0" u="none" strike="noStrike" cap="none" normalizeH="0" baseline="0" dirty="0" smtClean="0">
                        <a:ln>
                          <a:noFill/>
                        </a:ln>
                        <a:solidFill>
                          <a:schemeClr val="bg1"/>
                        </a:solidFill>
                        <a:effectLst/>
                        <a:latin typeface="Latha" pitchFamily="34" charset="0"/>
                        <a:ea typeface="Arial Unicode MS" pitchFamily="34" charset="-128"/>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400" b="1" i="0" u="none" strike="noStrike" cap="none" normalizeH="0" baseline="0" dirty="0" smtClean="0">
                          <a:ln>
                            <a:noFill/>
                          </a:ln>
                          <a:solidFill>
                            <a:srgbClr val="0099FF"/>
                          </a:solidFill>
                          <a:effectLst/>
                          <a:latin typeface="Latha" pitchFamily="34" charset="0"/>
                          <a:ea typeface="Arial Unicode MS" pitchFamily="34" charset="-128"/>
                          <a:cs typeface="Latha" pitchFamily="34" charset="0"/>
                          <a:hlinkClick r:id="rId6" action="ppaction://hlinksldjump"/>
                        </a:rPr>
                        <a:t>தயாரிப்பு</a:t>
                      </a:r>
                      <a:endParaRPr kumimoji="0" lang="en-US" sz="1400" b="1" i="0" u="none" strike="noStrike" cap="none" normalizeH="0" baseline="0" dirty="0" smtClean="0">
                        <a:ln>
                          <a:noFill/>
                        </a:ln>
                        <a:solidFill>
                          <a:srgbClr val="0099FF"/>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r>
              <a:tr h="5143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7" action="ppaction://hlinksldjump"/>
                        </a:rPr>
                        <a:t>நியாயமா பேச்சு</a:t>
                      </a:r>
                      <a:endParaRPr kumimoji="0" lang="en-US" sz="1200" b="1"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8" action="ppaction://hlinksldjump"/>
                        </a:rPr>
                        <a:t>நல் வார்த்தை</a:t>
                      </a:r>
                      <a:r>
                        <a:rPr kumimoji="0" lang="en-US" sz="1200" b="0" i="0" u="none" strike="noStrike" cap="none" normalizeH="0" baseline="0" dirty="0" smtClean="0">
                          <a:ln>
                            <a:noFill/>
                          </a:ln>
                          <a:solidFill>
                            <a:schemeClr val="bg1"/>
                          </a:solidFill>
                          <a:effectLst/>
                          <a:latin typeface="Latha" pitchFamily="34" charset="0"/>
                          <a:cs typeface="Latha" pitchFamily="34" charset="0"/>
                        </a:rPr>
                        <a:t> </a:t>
                      </a: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9" action="ppaction://hlinksldjump"/>
                        </a:rPr>
                        <a:t>உள்ளத்தில் உள்ளது</a:t>
                      </a:r>
                      <a:r>
                        <a:rPr kumimoji="0" lang="en-US" sz="1200" b="0" i="0" u="none" strike="noStrike" cap="none" normalizeH="0" baseline="0" dirty="0" smtClean="0">
                          <a:ln>
                            <a:noFill/>
                          </a:ln>
                          <a:solidFill>
                            <a:schemeClr val="bg1"/>
                          </a:solidFill>
                          <a:effectLst/>
                          <a:latin typeface="Latha" pitchFamily="34" charset="0"/>
                          <a:cs typeface="Latha" pitchFamily="34" charset="0"/>
                        </a:rPr>
                        <a:t> </a:t>
                      </a: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10" action="ppaction://hlinksldjump"/>
                        </a:rPr>
                        <a:t>பொய் கலக்காதே</a:t>
                      </a:r>
                      <a:r>
                        <a:rPr kumimoji="0" lang="en-US" sz="1200" b="0" i="0" u="none" strike="noStrike" cap="none" normalizeH="0" baseline="0" dirty="0" smtClean="0">
                          <a:ln>
                            <a:noFill/>
                          </a:ln>
                          <a:solidFill>
                            <a:schemeClr val="bg1"/>
                          </a:solidFill>
                          <a:effectLst/>
                          <a:latin typeface="Latha" pitchFamily="34" charset="0"/>
                          <a:cs typeface="Latha" pitchFamily="34" charset="0"/>
                        </a:rPr>
                        <a:t> </a:t>
                      </a: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rgbClr val="3399FF"/>
                          </a:solidFill>
                          <a:effectLst/>
                          <a:latin typeface="Latha" pitchFamily="34" charset="0"/>
                          <a:cs typeface="Latha" pitchFamily="34" charset="0"/>
                          <a:hlinkClick r:id="rId11" action="ppaction://hlinksldjump"/>
                        </a:rPr>
                        <a:t>உண்மையை பேசு</a:t>
                      </a:r>
                      <a:r>
                        <a:rPr kumimoji="0" lang="en-US" sz="1200" b="0" i="0" u="none" strike="noStrike" cap="none" normalizeH="0" baseline="0" dirty="0" smtClean="0">
                          <a:ln>
                            <a:noFill/>
                          </a:ln>
                          <a:solidFill>
                            <a:srgbClr val="3399FF"/>
                          </a:solidFill>
                          <a:effectLst/>
                          <a:latin typeface="Latha" pitchFamily="34" charset="0"/>
                          <a:cs typeface="Latha" pitchFamily="34" charset="0"/>
                        </a:rPr>
                        <a:t> </a:t>
                      </a: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r>
              <a:tr h="5715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12" action="ppaction://hlinksldjump"/>
                        </a:rPr>
                        <a:t>திருத்திக் கொள்</a:t>
                      </a:r>
                      <a:endParaRPr kumimoji="0" lang="en-US" sz="1200" b="1"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13" action="ppaction://hlinksldjump"/>
                        </a:rPr>
                        <a:t>மானக்கேடான செயல்</a:t>
                      </a:r>
                      <a:r>
                        <a:rPr kumimoji="0" lang="en-US" sz="1200" b="0" i="0" u="none" strike="noStrike" cap="none" normalizeH="0" baseline="0" dirty="0" smtClean="0">
                          <a:ln>
                            <a:noFill/>
                          </a:ln>
                          <a:solidFill>
                            <a:schemeClr val="bg1"/>
                          </a:solidFill>
                          <a:effectLst/>
                          <a:latin typeface="Latha" pitchFamily="34" charset="0"/>
                          <a:cs typeface="Latha" pitchFamily="34" charset="0"/>
                        </a:rPr>
                        <a:t> </a:t>
                      </a: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14" action="ppaction://hlinksldjump"/>
                        </a:rPr>
                        <a:t>கௌரவம்</a:t>
                      </a:r>
                      <a:r>
                        <a:rPr kumimoji="0" lang="en-US" sz="1200" b="0" i="0" u="none" strike="noStrike" cap="none" normalizeH="0" baseline="0" dirty="0" smtClean="0">
                          <a:ln>
                            <a:noFill/>
                          </a:ln>
                          <a:solidFill>
                            <a:schemeClr val="bg1"/>
                          </a:solidFill>
                          <a:effectLst/>
                          <a:latin typeface="Latha" pitchFamily="34" charset="0"/>
                          <a:cs typeface="Latha" pitchFamily="34" charset="0"/>
                        </a:rPr>
                        <a:t> </a:t>
                      </a: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15" action="ppaction://hlinksldjump"/>
                        </a:rPr>
                        <a:t>வீண் செயல்</a:t>
                      </a:r>
                      <a:r>
                        <a:rPr kumimoji="0" lang="en-US" sz="1200" b="0" i="0" u="none" strike="noStrike" cap="none" normalizeH="0" baseline="0" dirty="0" smtClean="0">
                          <a:ln>
                            <a:noFill/>
                          </a:ln>
                          <a:solidFill>
                            <a:schemeClr val="bg1"/>
                          </a:solidFill>
                          <a:effectLst/>
                          <a:latin typeface="Latha" pitchFamily="34" charset="0"/>
                          <a:cs typeface="Latha" pitchFamily="34" charset="0"/>
                          <a:hlinkClick r:id="rId15" action="ppaction://hlinksldjump"/>
                        </a:rPr>
                        <a:t> </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16" action="ppaction://hlinksldjump"/>
                        </a:rPr>
                        <a:t>தற்பெருமை</a:t>
                      </a:r>
                      <a:r>
                        <a:rPr kumimoji="0" lang="en-US" sz="1200" b="0" i="0" u="none" strike="noStrike" cap="none" normalizeH="0" baseline="0" dirty="0" smtClean="0">
                          <a:ln>
                            <a:noFill/>
                          </a:ln>
                          <a:solidFill>
                            <a:schemeClr val="bg1"/>
                          </a:solidFill>
                          <a:effectLst/>
                          <a:latin typeface="Latha" pitchFamily="34" charset="0"/>
                          <a:cs typeface="Latha" pitchFamily="34" charset="0"/>
                          <a:hlinkClick r:id="rId16" action="ppaction://hlinksldjump"/>
                        </a:rPr>
                        <a:t> </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r>
              <a:tr h="5381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17" action="ppaction://hlinksldjump"/>
                        </a:rPr>
                        <a:t>தாழ்ந்த பார்வை</a:t>
                      </a:r>
                      <a:endParaRPr kumimoji="0" lang="en-US" sz="1200" b="1"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18" action="ppaction://hlinksldjump"/>
                        </a:rPr>
                        <a:t>பணிவுடன் நட</a:t>
                      </a:r>
                      <a:r>
                        <a:rPr kumimoji="0" lang="en-US" sz="1200" b="0" i="0" u="none" strike="noStrike" cap="none" normalizeH="0" baseline="0" dirty="0" smtClean="0">
                          <a:ln>
                            <a:noFill/>
                          </a:ln>
                          <a:solidFill>
                            <a:schemeClr val="bg1"/>
                          </a:solidFill>
                          <a:effectLst/>
                          <a:latin typeface="Latha" pitchFamily="34" charset="0"/>
                          <a:cs typeface="Latha" pitchFamily="34" charset="0"/>
                          <a:hlinkClick r:id="rId18" action="ppaction://hlinksldjump"/>
                        </a:rPr>
                        <a:t> </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19" action="ppaction://hlinksldjump"/>
                        </a:rPr>
                        <a:t>நடுத்தரம்</a:t>
                      </a:r>
                      <a:r>
                        <a:rPr kumimoji="0" lang="en-US" sz="1200" b="0" i="0" u="none" strike="noStrike" cap="none" normalizeH="0" baseline="0" dirty="0" smtClean="0">
                          <a:ln>
                            <a:noFill/>
                          </a:ln>
                          <a:solidFill>
                            <a:schemeClr val="bg1"/>
                          </a:solidFill>
                          <a:effectLst/>
                          <a:latin typeface="Latha" pitchFamily="34" charset="0"/>
                          <a:cs typeface="Latha" pitchFamily="34" charset="0"/>
                          <a:hlinkClick r:id="rId19" action="ppaction://hlinksldjump"/>
                        </a:rPr>
                        <a:t> </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20" action="ppaction://hlinksldjump"/>
                        </a:rPr>
                        <a:t>மமதை</a:t>
                      </a:r>
                      <a:r>
                        <a:rPr kumimoji="0" lang="en-US" sz="1200" b="1" i="0" u="none" strike="noStrike" cap="none" normalizeH="0" baseline="0" dirty="0" smtClean="0">
                          <a:ln>
                            <a:noFill/>
                          </a:ln>
                          <a:solidFill>
                            <a:schemeClr val="bg1"/>
                          </a:solidFill>
                          <a:effectLst/>
                          <a:latin typeface="Latha" pitchFamily="34" charset="0"/>
                          <a:cs typeface="Latha" pitchFamily="34" charset="0"/>
                          <a:hlinkClick r:id="rId20" action="ppaction://hlinksldjump"/>
                        </a:rPr>
                        <a:t> </a:t>
                      </a:r>
                      <a:endParaRPr kumimoji="0" lang="en-US" sz="1200" b="1"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21" action="ppaction://hlinksldjump"/>
                        </a:rPr>
                        <a:t>அகம்பாவம்</a:t>
                      </a:r>
                      <a:r>
                        <a:rPr kumimoji="0" lang="en-US" sz="1200" b="0" i="0" u="none" strike="noStrike" cap="none" normalizeH="0" baseline="0" dirty="0" smtClean="0">
                          <a:ln>
                            <a:noFill/>
                          </a:ln>
                          <a:solidFill>
                            <a:schemeClr val="bg1"/>
                          </a:solidFill>
                          <a:effectLst/>
                          <a:latin typeface="Latha" pitchFamily="34" charset="0"/>
                          <a:cs typeface="Latha" pitchFamily="34" charset="0"/>
                          <a:hlinkClick r:id="rId21" action="ppaction://hlinksldjump"/>
                        </a:rPr>
                        <a:t> </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r>
              <a:tr h="5016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22" action="ppaction://hlinksldjump"/>
                        </a:rPr>
                        <a:t>அறிவின் எல்லை</a:t>
                      </a:r>
                      <a:endParaRPr kumimoji="0" lang="en-US" sz="1200" b="1"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23" action="ppaction://hlinksldjump"/>
                        </a:rPr>
                        <a:t>தீர விசாரி</a:t>
                      </a:r>
                      <a:r>
                        <a:rPr kumimoji="0" lang="en-US" sz="1200" b="0" i="0" u="none" strike="noStrike" cap="none" normalizeH="0" baseline="0" dirty="0" smtClean="0">
                          <a:ln>
                            <a:noFill/>
                          </a:ln>
                          <a:solidFill>
                            <a:schemeClr val="bg1"/>
                          </a:solidFill>
                          <a:effectLst/>
                          <a:latin typeface="Latha" pitchFamily="34" charset="0"/>
                          <a:cs typeface="Latha" pitchFamily="34" charset="0"/>
                          <a:hlinkClick r:id="rId23" action="ppaction://hlinksldjump"/>
                        </a:rPr>
                        <a:t> </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24" action="ppaction://hlinksldjump"/>
                        </a:rPr>
                        <a:t>உண்மையை தேடு</a:t>
                      </a:r>
                      <a:r>
                        <a:rPr kumimoji="0" lang="en-US" sz="1200" b="0" i="0" u="none" strike="noStrike" cap="none" normalizeH="0" baseline="0" dirty="0" smtClean="0">
                          <a:ln>
                            <a:noFill/>
                          </a:ln>
                          <a:solidFill>
                            <a:schemeClr val="bg1"/>
                          </a:solidFill>
                          <a:effectLst/>
                          <a:latin typeface="Latha" pitchFamily="34" charset="0"/>
                          <a:cs typeface="Latha" pitchFamily="34" charset="0"/>
                          <a:hlinkClick r:id="rId24" action="ppaction://hlinksldjump"/>
                        </a:rPr>
                        <a:t> </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25" action="ppaction://hlinksldjump"/>
                        </a:rPr>
                        <a:t>பிழையான முடிவு</a:t>
                      </a:r>
                      <a:r>
                        <a:rPr kumimoji="0" lang="en-US" sz="1200" b="0" i="0" u="none" strike="noStrike" cap="none" normalizeH="0" baseline="0" dirty="0" smtClean="0">
                          <a:ln>
                            <a:noFill/>
                          </a:ln>
                          <a:solidFill>
                            <a:schemeClr val="bg1"/>
                          </a:solidFill>
                          <a:effectLst/>
                          <a:latin typeface="Latha" pitchFamily="34" charset="0"/>
                          <a:cs typeface="Latha" pitchFamily="34" charset="0"/>
                          <a:hlinkClick r:id="rId25" action="ppaction://hlinksldjump"/>
                        </a:rPr>
                        <a:t> </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26" action="ppaction://hlinksldjump"/>
                        </a:rPr>
                        <a:t>மௌனம்</a:t>
                      </a:r>
                      <a:r>
                        <a:rPr kumimoji="0" lang="en-US" sz="1200" b="0" i="0" u="none" strike="noStrike" cap="none" normalizeH="0" baseline="0" dirty="0" smtClean="0">
                          <a:ln>
                            <a:noFill/>
                          </a:ln>
                          <a:solidFill>
                            <a:schemeClr val="bg1"/>
                          </a:solidFill>
                          <a:effectLst/>
                          <a:latin typeface="Latha" pitchFamily="34" charset="0"/>
                          <a:cs typeface="Latha" pitchFamily="34" charset="0"/>
                          <a:hlinkClick r:id="rId26" action="ppaction://hlinksldjump"/>
                        </a:rPr>
                        <a:t> </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r>
              <a:tr h="5381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27" action="ppaction://hlinksldjump"/>
                        </a:rPr>
                        <a:t>வீண் சந்தேகம்</a:t>
                      </a:r>
                      <a:endParaRPr kumimoji="0" lang="en-US" sz="1200" b="1"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28" action="ppaction://hlinksldjump"/>
                        </a:rPr>
                        <a:t>பட்டப் பெயர்</a:t>
                      </a:r>
                      <a:endParaRPr kumimoji="0" lang="en-US" sz="28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400" b="1" i="0" u="none" strike="noStrike" cap="none" normalizeH="0" baseline="0" dirty="0" smtClean="0">
                          <a:ln>
                            <a:noFill/>
                          </a:ln>
                          <a:solidFill>
                            <a:schemeClr val="bg1"/>
                          </a:solidFill>
                          <a:effectLst/>
                          <a:latin typeface="Latha" pitchFamily="34" charset="0"/>
                          <a:cs typeface="Latha" pitchFamily="34" charset="0"/>
                          <a:hlinkClick r:id="rId29" action="ppaction://hlinksldjump"/>
                        </a:rPr>
                        <a:t>மானபங்கம்</a:t>
                      </a:r>
                      <a:endParaRPr kumimoji="0" lang="en-US" sz="14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30" action="ppaction://hlinksldjump"/>
                        </a:rPr>
                        <a:t>ஏளனம் செய்யாதே</a:t>
                      </a:r>
                      <a:endParaRPr kumimoji="0" lang="en-US" sz="28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31" action="ppaction://hlinksldjump"/>
                        </a:rPr>
                        <a:t>சகோதரத்துவம்</a:t>
                      </a:r>
                      <a:endParaRPr kumimoji="0" lang="en-US" sz="28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r>
              <a:tr h="4365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32" action="ppaction://hlinksldjump"/>
                        </a:rPr>
                        <a:t>வீட்டில் நுழைதல்</a:t>
                      </a:r>
                      <a:endParaRPr kumimoji="0" lang="en-US" sz="1200" b="1"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33" action="ppaction://hlinksldjump"/>
                        </a:rPr>
                        <a:t>சலாம் கூறுங்கள்</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34" action="ppaction://hlinksldjump"/>
                        </a:rPr>
                        <a:t>பதில் சலாம்</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35" action="ppaction://hlinksldjump"/>
                        </a:rPr>
                        <a:t>புறம் பேசாதே</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36" action="ppaction://hlinksldjump"/>
                        </a:rPr>
                        <a:t>வேவு பார்த்தல்</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r>
              <a:tr h="431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37" action="ppaction://hlinksldjump"/>
                        </a:rPr>
                        <a:t>ஊழியர்கள்</a:t>
                      </a:r>
                      <a:endParaRPr kumimoji="0" lang="en-US" sz="1200" b="1"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38" action="ppaction://hlinksldjump"/>
                        </a:rPr>
                        <a:t>வழிப்போக்கர்கள்</a:t>
                      </a:r>
                      <a:r>
                        <a:rPr kumimoji="0" lang="en-US" sz="1200" b="0" i="0" u="none" strike="noStrike" cap="none" normalizeH="0" baseline="0" dirty="0" smtClean="0">
                          <a:ln>
                            <a:noFill/>
                          </a:ln>
                          <a:solidFill>
                            <a:schemeClr val="bg1"/>
                          </a:solidFill>
                          <a:effectLst/>
                          <a:latin typeface="Latha" pitchFamily="34" charset="0"/>
                          <a:cs typeface="Latha" pitchFamily="34" charset="0"/>
                          <a:hlinkClick r:id="rId38" action="ppaction://hlinksldjump"/>
                        </a:rPr>
                        <a:t> </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39" action="ppaction://hlinksldjump"/>
                        </a:rPr>
                        <a:t>அண்டை அயலார்</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40" action="ppaction://hlinksldjump"/>
                        </a:rPr>
                        <a:t>ஏழைகள்</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41" action="ppaction://hlinksldjump"/>
                        </a:rPr>
                        <a:t>அன்பு காட்டல்</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r>
              <a:tr h="431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bg1"/>
                        </a:solidFill>
                        <a:effectLst/>
                        <a:latin typeface="Arial" charset="0"/>
                        <a:cs typeface="Arial"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42" action="ppaction://hlinksldjump"/>
                        </a:rPr>
                        <a:t>பெருமை பேசல்</a:t>
                      </a:r>
                      <a:endParaRPr kumimoji="0" lang="en-US" sz="28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43" action="ppaction://hlinksldjump"/>
                        </a:rPr>
                        <a:t>நன்மையில் ஒற்றுமை</a:t>
                      </a:r>
                      <a:endParaRPr kumimoji="0" lang="en-US" sz="28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44" action="ppaction://hlinksldjump"/>
                        </a:rPr>
                        <a:t>நன்றிக் கடன்</a:t>
                      </a:r>
                      <a:endParaRPr kumimoji="0" lang="en-US" sz="28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45" action="ppaction://hlinksldjump"/>
                        </a:rPr>
                        <a:t>குத்திக் காட்டல்</a:t>
                      </a:r>
                      <a:endParaRPr kumimoji="0" lang="en-US" sz="28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solidFill>
                      <a:schemeClr val="tx1">
                        <a:alpha val="50000"/>
                      </a:schemeClr>
                    </a:solidFill>
                  </a:tcPr>
                </a:tc>
              </a:tr>
            </a:tbl>
          </a:graphicData>
        </a:graphic>
      </p:graphicFrame>
      <p:sp>
        <p:nvSpPr>
          <p:cNvPr id="9521" name="WordArt 305">
            <a:hlinkClick r:id="rId46" action="ppaction://hlinksldjump"/>
          </p:cNvPr>
          <p:cNvSpPr>
            <a:spLocks noChangeArrowheads="1" noChangeShapeType="1" noTextEdit="1"/>
          </p:cNvSpPr>
          <p:nvPr/>
        </p:nvSpPr>
        <p:spPr bwMode="auto">
          <a:xfrm>
            <a:off x="6477001" y="260350"/>
            <a:ext cx="1824038" cy="501650"/>
          </a:xfrm>
          <a:prstGeom prst="rect">
            <a:avLst/>
          </a:prstGeom>
        </p:spPr>
        <p:txBody>
          <a:bodyPr wrap="none" fromWordArt="1">
            <a:prstTxWarp prst="textPlain">
              <a:avLst>
                <a:gd name="adj" fmla="val 50000"/>
              </a:avLst>
            </a:prstTxWarp>
          </a:bodyPr>
          <a:lstStyle/>
          <a:p>
            <a:pPr algn="ctr" rtl="0">
              <a:defRPr/>
            </a:pPr>
            <a:r>
              <a:rPr lang="ta-IN" sz="3600" kern="10" dirty="0">
                <a:ln w="9525">
                  <a:solidFill>
                    <a:srgbClr val="000000"/>
                  </a:solidFill>
                  <a:round/>
                  <a:headEnd/>
                  <a:tailEnd/>
                </a:ln>
                <a:solidFill>
                  <a:srgbClr val="FFFF00"/>
                </a:solidFill>
                <a:effectLst>
                  <a:outerShdw dist="63500" dir="7612194" algn="ctr" rotWithShape="0">
                    <a:schemeClr val="tx1">
                      <a:alpha val="50000"/>
                    </a:schemeClr>
                  </a:outerShdw>
                </a:effectLst>
                <a:latin typeface="Arial Black"/>
              </a:rPr>
              <a:t>அட்டவணை</a:t>
            </a:r>
            <a:r>
              <a:rPr lang="en-US" sz="3600" kern="10" dirty="0">
                <a:ln w="9525">
                  <a:solidFill>
                    <a:srgbClr val="000000"/>
                  </a:solidFill>
                  <a:round/>
                  <a:headEnd/>
                  <a:tailEnd/>
                </a:ln>
                <a:solidFill>
                  <a:srgbClr val="FFFF00"/>
                </a:solidFill>
                <a:effectLst>
                  <a:outerShdw dist="63500" dir="7612194" algn="ctr" rotWithShape="0">
                    <a:schemeClr val="tx1">
                      <a:alpha val="50000"/>
                    </a:schemeClr>
                  </a:outerShdw>
                </a:effectLst>
                <a:latin typeface="Arial Black"/>
              </a:rPr>
              <a:t> 2</a:t>
            </a:r>
          </a:p>
        </p:txBody>
      </p:sp>
      <p:sp>
        <p:nvSpPr>
          <p:cNvPr id="9522" name="AutoShape 306">
            <a:hlinkClick r:id="rId46" action="ppaction://hlinksldjump"/>
          </p:cNvPr>
          <p:cNvSpPr>
            <a:spLocks noChangeArrowheads="1"/>
          </p:cNvSpPr>
          <p:nvPr/>
        </p:nvSpPr>
        <p:spPr bwMode="auto">
          <a:xfrm>
            <a:off x="8426450" y="246063"/>
            <a:ext cx="414338" cy="49530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FF00"/>
          </a:solidFill>
          <a:ln w="9525">
            <a:solidFill>
              <a:schemeClr val="tx1"/>
            </a:solidFill>
            <a:miter lim="800000"/>
            <a:headEnd/>
            <a:tailEnd/>
          </a:ln>
          <a:effectLst>
            <a:outerShdw dist="63500" dir="7612194" algn="ctr" rotWithShape="0">
              <a:schemeClr val="tx1">
                <a:alpha val="50000"/>
              </a:schemeClr>
            </a:outerShdw>
          </a:effectLst>
        </p:spPr>
        <p:txBody>
          <a:bodyPr wrap="none" anchor="ctr"/>
          <a:lstStyle/>
          <a:p>
            <a:pPr>
              <a:defRPr/>
            </a:pPr>
            <a:endParaRPr lang="en-US"/>
          </a:p>
        </p:txBody>
      </p:sp>
      <p:sp>
        <p:nvSpPr>
          <p:cNvPr id="2115" name="Text Box 490">
            <a:hlinkClick r:id="rId47" action="ppaction://hlinksldjump"/>
          </p:cNvPr>
          <p:cNvSpPr txBox="1">
            <a:spLocks noChangeArrowheads="1"/>
          </p:cNvSpPr>
          <p:nvPr/>
        </p:nvSpPr>
        <p:spPr bwMode="auto">
          <a:xfrm>
            <a:off x="7042150" y="6308725"/>
            <a:ext cx="1590675" cy="40011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2000" dirty="0">
                <a:solidFill>
                  <a:srgbClr val="66FFFF"/>
                </a:solidFill>
                <a:latin typeface="Arial Unicode MS" pitchFamily="34" charset="-128"/>
                <a:ea typeface="Arial Unicode MS" pitchFamily="34" charset="-128"/>
                <a:cs typeface="Arial Unicode MS" pitchFamily="34" charset="-128"/>
              </a:rPr>
              <a:t>முடிவு</a:t>
            </a:r>
            <a:endParaRPr lang="en-US" sz="2000" dirty="0">
              <a:solidFill>
                <a:srgbClr val="66FFFF"/>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8000">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1266" name="Text Box 2">
            <a:hlinkClick r:id="rId3" action="ppaction://hlinksldjump"/>
          </p:cNvPr>
          <p:cNvSpPr txBox="1">
            <a:spLocks noChangeArrowheads="1"/>
          </p:cNvSpPr>
          <p:nvPr/>
        </p:nvSpPr>
        <p:spPr bwMode="auto">
          <a:xfrm>
            <a:off x="6689252" y="55102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1க்கு</a:t>
            </a:r>
            <a:endParaRPr lang="en-US" sz="1500" dirty="0">
              <a:solidFill>
                <a:srgbClr val="66FFFF"/>
              </a:solidFill>
              <a:latin typeface="Latha" pitchFamily="34" charset="0"/>
              <a:cs typeface="Latha" pitchFamily="34" charset="0"/>
            </a:endParaRPr>
          </a:p>
        </p:txBody>
      </p:sp>
      <p:sp>
        <p:nvSpPr>
          <p:cNvPr id="11267" name="Text Box 3">
            <a:hlinkClick r:id="rId4" action="ppaction://hlinksldjump"/>
          </p:cNvPr>
          <p:cNvSpPr txBox="1">
            <a:spLocks noChangeArrowheads="1"/>
          </p:cNvSpPr>
          <p:nvPr/>
        </p:nvSpPr>
        <p:spPr bwMode="auto">
          <a:xfrm>
            <a:off x="6689252" y="59928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2க்கு</a:t>
            </a:r>
            <a:endParaRPr lang="en-US" sz="1500" dirty="0">
              <a:solidFill>
                <a:srgbClr val="66FFFF"/>
              </a:solidFill>
              <a:latin typeface="Latha" pitchFamily="34" charset="0"/>
              <a:cs typeface="Latha" pitchFamily="34" charset="0"/>
            </a:endParaRPr>
          </a:p>
        </p:txBody>
      </p:sp>
      <p:sp>
        <p:nvSpPr>
          <p:cNvPr id="11268" name="Rectangle 4"/>
          <p:cNvSpPr>
            <a:spLocks noChangeArrowheads="1"/>
          </p:cNvSpPr>
          <p:nvPr/>
        </p:nvSpPr>
        <p:spPr bwMode="auto">
          <a:xfrm>
            <a:off x="6588125" y="196850"/>
            <a:ext cx="2232025" cy="369332"/>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உள்ளம்</a:t>
            </a:r>
            <a:endParaRPr lang="en-US" dirty="0"/>
          </a:p>
        </p:txBody>
      </p:sp>
      <p:sp>
        <p:nvSpPr>
          <p:cNvPr id="24581" name="Rectangle 5"/>
          <p:cNvSpPr>
            <a:spLocks noChangeArrowheads="1"/>
          </p:cNvSpPr>
          <p:nvPr/>
        </p:nvSpPr>
        <p:spPr bwMode="auto">
          <a:xfrm>
            <a:off x="457200" y="3048000"/>
            <a:ext cx="5689600" cy="2579507"/>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378000" tIns="180000" rIns="378000" bIns="180000">
            <a:spAutoFit/>
          </a:bodyPr>
          <a:lstStyle/>
          <a:p>
            <a:pPr lvl="0" algn="just" rtl="0">
              <a:defRPr/>
            </a:pPr>
            <a:r>
              <a:rPr lang="ta-IN" sz="2400" b="0" dirty="0" smtClean="0">
                <a:solidFill>
                  <a:srgbClr val="66FFFF"/>
                </a:solidFill>
                <a:latin typeface="Arial Unicode MS" pitchFamily="34" charset="-128"/>
                <a:ea typeface="Arial Unicode MS" pitchFamily="34" charset="-128"/>
                <a:cs typeface="Arial Unicode MS" pitchFamily="34" charset="-128"/>
              </a:rPr>
              <a:t>“தங்கள் இதயங்களில் இல்லாத வற்றையே அவர்கள் வாய்களால் கூறுகிறார்கள். மேலும், அவர்கள் (இதயங்களில்) மறைத்துக் கொண்டு இருப்பதை அல்லாஹ் நன்கறிவான்.”   3/167</a:t>
            </a:r>
            <a:endParaRPr lang="en-US" sz="2400" b="0" dirty="0" smtClean="0">
              <a:solidFill>
                <a:srgbClr val="66FFFF"/>
              </a:solidFill>
              <a:latin typeface="Arial Unicode MS" pitchFamily="34" charset="-128"/>
              <a:ea typeface="Arial Unicode MS" pitchFamily="34" charset="-128"/>
              <a:cs typeface="Arial Unicode MS" pitchFamily="34" charset="-128"/>
            </a:endParaRPr>
          </a:p>
        </p:txBody>
      </p:sp>
      <p:sp>
        <p:nvSpPr>
          <p:cNvPr id="11270" name="Text Box 6">
            <a:hlinkClick r:id="rId5" action="ppaction://hlinksldjump"/>
          </p:cNvPr>
          <p:cNvSpPr txBox="1">
            <a:spLocks noChangeArrowheads="1"/>
          </p:cNvSpPr>
          <p:nvPr/>
        </p:nvSpPr>
        <p:spPr bwMode="auto">
          <a:xfrm>
            <a:off x="7042150" y="6426200"/>
            <a:ext cx="1590675" cy="323165"/>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latin typeface="Latha" pitchFamily="34" charset="0"/>
                <a:cs typeface="Latha" pitchFamily="34" charset="0"/>
              </a:rPr>
              <a:t>முடிவு</a:t>
            </a:r>
            <a:endParaRPr lang="en-US" sz="1500" dirty="0">
              <a:solidFill>
                <a:srgbClr val="66FFFF"/>
              </a:solidFill>
              <a:latin typeface="Latha" pitchFamily="34" charset="0"/>
              <a:cs typeface="Latha" pitchFamily="34" charset="0"/>
            </a:endParaRPr>
          </a:p>
        </p:txBody>
      </p:sp>
      <p:sp>
        <p:nvSpPr>
          <p:cNvPr id="24583" name="Rectangle 7"/>
          <p:cNvSpPr>
            <a:spLocks noChangeArrowheads="1"/>
          </p:cNvSpPr>
          <p:nvPr/>
        </p:nvSpPr>
        <p:spPr bwMode="auto">
          <a:xfrm>
            <a:off x="139700" y="165100"/>
            <a:ext cx="6165850" cy="2248647"/>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ta-IN" sz="28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7. உங்கள் உள்ளத்தில் இருப்பதை வார்த்தையில் கூறுங்கள்</a:t>
            </a:r>
            <a:endParaRPr lang="ar-SA" sz="28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11272" name="Text Box 10"/>
          <p:cNvSpPr txBox="1">
            <a:spLocks noChangeArrowheads="1"/>
          </p:cNvSpPr>
          <p:nvPr/>
        </p:nvSpPr>
        <p:spPr bwMode="auto">
          <a:xfrm>
            <a:off x="6803811" y="758825"/>
            <a:ext cx="1959190" cy="369332"/>
          </a:xfrm>
          <a:prstGeom prst="rect">
            <a:avLst/>
          </a:prstGeom>
          <a:noFill/>
          <a:ln w="9525">
            <a:noFill/>
            <a:miter lim="800000"/>
            <a:headEnd/>
            <a:tailEnd/>
          </a:ln>
        </p:spPr>
        <p:txBody>
          <a:bodyPr wrap="none">
            <a:spAutoFit/>
          </a:bodyPr>
          <a:lstStyle/>
          <a:p>
            <a:r>
              <a:rPr lang="ta-IN" dirty="0" smtClean="0">
                <a:solidFill>
                  <a:srgbClr val="FF0000"/>
                </a:solidFill>
                <a:latin typeface="Latha" pitchFamily="34" charset="0"/>
                <a:cs typeface="Latha" pitchFamily="34" charset="0"/>
              </a:rPr>
              <a:t>அட்டவணை1</a:t>
            </a:r>
            <a:endParaRPr lang="en-US" dirty="0">
              <a:solidFill>
                <a:srgbClr val="FF0000"/>
              </a:solidFill>
              <a:latin typeface="Latha" pitchFamily="34" charset="0"/>
              <a:cs typeface="Latha" pitchFamily="34" charset="0"/>
            </a:endParaRPr>
          </a:p>
        </p:txBody>
      </p:sp>
    </p:spTree>
  </p:cSld>
  <p:clrMapOvr>
    <a:masterClrMapping/>
  </p:clrMapOvr>
  <p:transition spd="med" advClick="0" advTm="8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4583">
                                            <p:txEl>
                                              <p:pRg st="0" end="0"/>
                                            </p:txEl>
                                          </p:spTgt>
                                        </p:tgtEl>
                                        <p:attrNameLst>
                                          <p:attrName>style.visibility</p:attrName>
                                        </p:attrNameLst>
                                      </p:cBhvr>
                                      <p:to>
                                        <p:strVal val="visible"/>
                                      </p:to>
                                    </p:set>
                                    <p:animEffect transition="in" filter="fade">
                                      <p:cBhvr>
                                        <p:cTn id="7" dur="2000"/>
                                        <p:tgtEl>
                                          <p:spTgt spid="24583">
                                            <p:txEl>
                                              <p:pRg st="0" end="0"/>
                                            </p:txEl>
                                          </p:spTgt>
                                        </p:tgtEl>
                                      </p:cBhvr>
                                    </p:animEffect>
                                  </p:childTnLst>
                                </p:cTn>
                              </p:par>
                            </p:childTnLst>
                          </p:cTn>
                        </p:par>
                        <p:par>
                          <p:cTn id="8" fill="hold">
                            <p:stCondLst>
                              <p:cond delay="2000"/>
                            </p:stCondLst>
                            <p:childTnLst>
                              <p:par>
                                <p:cTn id="9" presetID="2" presetClass="entr" presetSubtype="2" fill="hold" grpId="0" nodeType="afterEffect">
                                  <p:stCondLst>
                                    <p:cond delay="0"/>
                                  </p:stCondLst>
                                  <p:childTnLst>
                                    <p:set>
                                      <p:cBhvr>
                                        <p:cTn id="10" dur="1" fill="hold">
                                          <p:stCondLst>
                                            <p:cond delay="0"/>
                                          </p:stCondLst>
                                        </p:cTn>
                                        <p:tgtEl>
                                          <p:spTgt spid="24581">
                                            <p:bg/>
                                          </p:spTgt>
                                        </p:tgtEl>
                                        <p:attrNameLst>
                                          <p:attrName>style.visibility</p:attrName>
                                        </p:attrNameLst>
                                      </p:cBhvr>
                                      <p:to>
                                        <p:strVal val="visible"/>
                                      </p:to>
                                    </p:set>
                                    <p:anim calcmode="lin" valueType="num">
                                      <p:cBhvr additive="base">
                                        <p:cTn id="11" dur="500" fill="hold"/>
                                        <p:tgtEl>
                                          <p:spTgt spid="24581">
                                            <p:bg/>
                                          </p:spTgt>
                                        </p:tgtEl>
                                        <p:attrNameLst>
                                          <p:attrName>ppt_x</p:attrName>
                                        </p:attrNameLst>
                                      </p:cBhvr>
                                      <p:tavLst>
                                        <p:tav tm="0">
                                          <p:val>
                                            <p:strVal val="1+#ppt_w/2"/>
                                          </p:val>
                                        </p:tav>
                                        <p:tav tm="100000">
                                          <p:val>
                                            <p:strVal val="#ppt_x"/>
                                          </p:val>
                                        </p:tav>
                                      </p:tavLst>
                                    </p:anim>
                                    <p:anim calcmode="lin" valueType="num">
                                      <p:cBhvr additive="base">
                                        <p:cTn id="12" dur="500" fill="hold"/>
                                        <p:tgtEl>
                                          <p:spTgt spid="24581">
                                            <p:bg/>
                                          </p:spTgt>
                                        </p:tgtEl>
                                        <p:attrNameLst>
                                          <p:attrName>ppt_y</p:attrName>
                                        </p:attrNameLst>
                                      </p:cBhvr>
                                      <p:tavLst>
                                        <p:tav tm="0">
                                          <p:val>
                                            <p:strVal val="#ppt_y"/>
                                          </p:val>
                                        </p:tav>
                                        <p:tav tm="100000">
                                          <p:val>
                                            <p:strVal val="#ppt_y"/>
                                          </p:val>
                                        </p:tav>
                                      </p:tavLst>
                                    </p:anim>
                                  </p:childTnLst>
                                </p:cTn>
                              </p:par>
                            </p:childTnLst>
                          </p:cTn>
                        </p:par>
                        <p:par>
                          <p:cTn id="13" fill="hold">
                            <p:stCondLst>
                              <p:cond delay="2500"/>
                            </p:stCondLst>
                            <p:childTnLst>
                              <p:par>
                                <p:cTn id="14" presetID="2" presetClass="entr" presetSubtype="2" fill="hold" grpId="0" nodeType="afterEffect">
                                  <p:stCondLst>
                                    <p:cond delay="0"/>
                                  </p:stCondLst>
                                  <p:childTnLst>
                                    <p:set>
                                      <p:cBhvr>
                                        <p:cTn id="15" dur="1" fill="hold">
                                          <p:stCondLst>
                                            <p:cond delay="0"/>
                                          </p:stCondLst>
                                        </p:cTn>
                                        <p:tgtEl>
                                          <p:spTgt spid="24581">
                                            <p:txEl>
                                              <p:pRg st="0" end="0"/>
                                            </p:txEl>
                                          </p:spTgt>
                                        </p:tgtEl>
                                        <p:attrNameLst>
                                          <p:attrName>style.visibility</p:attrName>
                                        </p:attrNameLst>
                                      </p:cBhvr>
                                      <p:to>
                                        <p:strVal val="visible"/>
                                      </p:to>
                                    </p:set>
                                    <p:anim calcmode="lin" valueType="num">
                                      <p:cBhvr additive="base">
                                        <p:cTn id="16" dur="500" fill="hold"/>
                                        <p:tgtEl>
                                          <p:spTgt spid="24581">
                                            <p:txEl>
                                              <p:pRg st="0" end="0"/>
                                            </p:txEl>
                                          </p:spTgt>
                                        </p:tgtEl>
                                        <p:attrNameLst>
                                          <p:attrName>ppt_x</p:attrName>
                                        </p:attrNameLst>
                                      </p:cBhvr>
                                      <p:tavLst>
                                        <p:tav tm="0">
                                          <p:val>
                                            <p:strVal val="1+#ppt_w/2"/>
                                          </p:val>
                                        </p:tav>
                                        <p:tav tm="100000">
                                          <p:val>
                                            <p:strVal val="#ppt_x"/>
                                          </p:val>
                                        </p:tav>
                                      </p:tavLst>
                                    </p:anim>
                                    <p:anim calcmode="lin" valueType="num">
                                      <p:cBhvr additive="base">
                                        <p:cTn id="17" dur="500" fill="hold"/>
                                        <p:tgtEl>
                                          <p:spTgt spid="24581">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1" grpId="0" build="p" animBg="1"/>
      <p:bldP spid="24583" grpId="0" build="allAtOnce"/>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2290" name="Text Box 2">
            <a:hlinkClick r:id="rId3" action="ppaction://hlinksldjump"/>
          </p:cNvPr>
          <p:cNvSpPr txBox="1">
            <a:spLocks noChangeArrowheads="1"/>
          </p:cNvSpPr>
          <p:nvPr/>
        </p:nvSpPr>
        <p:spPr bwMode="auto">
          <a:xfrm>
            <a:off x="6913907" y="55102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 னை 1க்கு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12291" name="Text Box 3">
            <a:hlinkClick r:id="rId4" action="ppaction://hlinksldjump"/>
          </p:cNvPr>
          <p:cNvSpPr txBox="1">
            <a:spLocks noChangeArrowheads="1"/>
          </p:cNvSpPr>
          <p:nvPr/>
        </p:nvSpPr>
        <p:spPr bwMode="auto">
          <a:xfrm>
            <a:off x="6894857" y="59928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12292"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நல்வார்த்தை</a:t>
            </a:r>
            <a:r>
              <a:rPr lang="en-US" dirty="0" smtClean="0"/>
              <a:t> </a:t>
            </a:r>
            <a:endParaRPr lang="en-US" dirty="0"/>
          </a:p>
        </p:txBody>
      </p:sp>
      <p:sp>
        <p:nvSpPr>
          <p:cNvPr id="12294"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r>
              <a:rPr lang="en-US" sz="1500" dirty="0" smtClean="0">
                <a:solidFill>
                  <a:srgbClr val="66FFFF"/>
                </a:solidFill>
              </a:rPr>
              <a:t>    </a:t>
            </a:r>
            <a:endParaRPr lang="en-US" sz="1500" dirty="0">
              <a:solidFill>
                <a:srgbClr val="66FFFF"/>
              </a:solidFill>
            </a:endParaRPr>
          </a:p>
        </p:txBody>
      </p:sp>
      <p:sp>
        <p:nvSpPr>
          <p:cNvPr id="25607" name="Rectangle 7"/>
          <p:cNvSpPr>
            <a:spLocks noChangeArrowheads="1"/>
          </p:cNvSpPr>
          <p:nvPr/>
        </p:nvSpPr>
        <p:spPr bwMode="auto">
          <a:xfrm>
            <a:off x="139700" y="165100"/>
            <a:ext cx="6165850" cy="2894978"/>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ta-IN" sz="28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8. சமுதாயம் ஏற்றுக்கொள்ளக் கூடிய நல் வார்த்தைகளை பேசுங்கள்.</a:t>
            </a:r>
            <a:endParaRPr lang="ar-SA" sz="28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25608" name="Rectangle 8"/>
          <p:cNvSpPr>
            <a:spLocks noChangeArrowheads="1"/>
          </p:cNvSpPr>
          <p:nvPr/>
        </p:nvSpPr>
        <p:spPr bwMode="auto">
          <a:xfrm>
            <a:off x="381000" y="3733800"/>
            <a:ext cx="5689600" cy="1425345"/>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lvl="0" algn="ctr" rtl="0">
              <a:lnSpc>
                <a:spcPct val="150000"/>
              </a:lnSpc>
              <a:defRPr/>
            </a:pPr>
            <a:r>
              <a:rPr lang="ta-IN" sz="2400" b="0" i="1" dirty="0" smtClean="0">
                <a:solidFill>
                  <a:srgbClr val="66FFFF"/>
                </a:solidFill>
                <a:latin typeface="Latha" pitchFamily="34" charset="0"/>
                <a:cs typeface="Latha" pitchFamily="34" charset="0"/>
              </a:rPr>
              <a:t>“அவர்களுக்கு நல்வார்த்தை களையே கூறுங்கள்.”  4/5</a:t>
            </a:r>
          </a:p>
        </p:txBody>
      </p:sp>
      <p:sp>
        <p:nvSpPr>
          <p:cNvPr id="12297" name="Text Box 10"/>
          <p:cNvSpPr txBox="1">
            <a:spLocks noChangeArrowheads="1"/>
          </p:cNvSpPr>
          <p:nvPr/>
        </p:nvSpPr>
        <p:spPr bwMode="auto">
          <a:xfrm>
            <a:off x="6688393" y="758825"/>
            <a:ext cx="2074607" cy="369332"/>
          </a:xfrm>
          <a:prstGeom prst="rect">
            <a:avLst/>
          </a:prstGeom>
          <a:noFill/>
          <a:ln w="9525">
            <a:noFill/>
            <a:miter lim="800000"/>
            <a:headEnd/>
            <a:tailEnd/>
          </a:ln>
        </p:spPr>
        <p:txBody>
          <a:bodyPr wrap="none">
            <a:spAutoFit/>
          </a:bodyPr>
          <a:lstStyle/>
          <a:p>
            <a:r>
              <a:rPr lang="ta-IN" dirty="0" smtClean="0">
                <a:solidFill>
                  <a:srgbClr val="FF0000"/>
                </a:solidFill>
                <a:latin typeface="Latha" pitchFamily="34" charset="0"/>
                <a:cs typeface="Latha" pitchFamily="34" charset="0"/>
              </a:rPr>
              <a:t>அட்டவணை 1</a:t>
            </a:r>
            <a:endParaRPr lang="en-US" dirty="0">
              <a:solidFill>
                <a:srgbClr val="FF0000"/>
              </a:solidFill>
              <a:latin typeface="Latha" pitchFamily="34" charset="0"/>
              <a:cs typeface="Latha" pitchFamily="34" charset="0"/>
            </a:endParaRPr>
          </a:p>
        </p:txBody>
      </p:sp>
    </p:spTree>
  </p:cSld>
  <p:clrMapOvr>
    <a:masterClrMapping/>
  </p:clrMapOvr>
  <p:transition spd="slow" advClick="0" advTm="8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5607">
                                            <p:txEl>
                                              <p:pRg st="0" end="0"/>
                                            </p:txEl>
                                          </p:spTgt>
                                        </p:tgtEl>
                                        <p:attrNameLst>
                                          <p:attrName>style.visibility</p:attrName>
                                        </p:attrNameLst>
                                      </p:cBhvr>
                                      <p:to>
                                        <p:strVal val="visible"/>
                                      </p:to>
                                    </p:set>
                                    <p:anim calcmode="lin" valueType="num">
                                      <p:cBhvr additive="base">
                                        <p:cTn id="7" dur="500" fill="hold"/>
                                        <p:tgtEl>
                                          <p:spTgt spid="2560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5607">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25608">
                                            <p:bg/>
                                          </p:spTgt>
                                        </p:tgtEl>
                                        <p:attrNameLst>
                                          <p:attrName>style.visibility</p:attrName>
                                        </p:attrNameLst>
                                      </p:cBhvr>
                                      <p:to>
                                        <p:strVal val="visible"/>
                                      </p:to>
                                    </p:set>
                                    <p:anim calcmode="lin" valueType="num">
                                      <p:cBhvr additive="base">
                                        <p:cTn id="12" dur="500" fill="hold"/>
                                        <p:tgtEl>
                                          <p:spTgt spid="25608">
                                            <p:bg/>
                                          </p:spTgt>
                                        </p:tgtEl>
                                        <p:attrNameLst>
                                          <p:attrName>ppt_x</p:attrName>
                                        </p:attrNameLst>
                                      </p:cBhvr>
                                      <p:tavLst>
                                        <p:tav tm="0">
                                          <p:val>
                                            <p:strVal val="0-#ppt_w/2"/>
                                          </p:val>
                                        </p:tav>
                                        <p:tav tm="100000">
                                          <p:val>
                                            <p:strVal val="#ppt_x"/>
                                          </p:val>
                                        </p:tav>
                                      </p:tavLst>
                                    </p:anim>
                                    <p:anim calcmode="lin" valueType="num">
                                      <p:cBhvr additive="base">
                                        <p:cTn id="13" dur="500" fill="hold"/>
                                        <p:tgtEl>
                                          <p:spTgt spid="25608">
                                            <p:bg/>
                                          </p:spTgt>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25608">
                                            <p:txEl>
                                              <p:pRg st="0" end="0"/>
                                            </p:txEl>
                                          </p:spTgt>
                                        </p:tgtEl>
                                        <p:attrNameLst>
                                          <p:attrName>style.visibility</p:attrName>
                                        </p:attrNameLst>
                                      </p:cBhvr>
                                      <p:to>
                                        <p:strVal val="visible"/>
                                      </p:to>
                                    </p:set>
                                    <p:anim calcmode="lin" valueType="num">
                                      <p:cBhvr additive="base">
                                        <p:cTn id="17" dur="500" fill="hold"/>
                                        <p:tgtEl>
                                          <p:spTgt spid="25608">
                                            <p:txEl>
                                              <p:pRg st="0" end="0"/>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25608">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7" grpId="0" build="allAtOnce"/>
      <p:bldP spid="25608"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3314" name="Text Box 2">
            <a:hlinkClick r:id="rId3" action="ppaction://hlinksldjump"/>
          </p:cNvPr>
          <p:cNvSpPr txBox="1">
            <a:spLocks noChangeArrowheads="1"/>
          </p:cNvSpPr>
          <p:nvPr/>
        </p:nvSpPr>
        <p:spPr bwMode="auto">
          <a:xfrm>
            <a:off x="6645113" y="5510213"/>
            <a:ext cx="2117887"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rPr>
              <a:t>அட்டவணை 1க்கு</a:t>
            </a:r>
            <a:endParaRPr lang="en-US" sz="1500" dirty="0">
              <a:solidFill>
                <a:srgbClr val="66FFFF"/>
              </a:solidFill>
            </a:endParaRPr>
          </a:p>
        </p:txBody>
      </p:sp>
      <p:sp>
        <p:nvSpPr>
          <p:cNvPr id="13315" name="Text Box 3">
            <a:hlinkClick r:id="rId4" action="ppaction://hlinksldjump"/>
          </p:cNvPr>
          <p:cNvSpPr txBox="1">
            <a:spLocks noChangeArrowheads="1"/>
          </p:cNvSpPr>
          <p:nvPr/>
        </p:nvSpPr>
        <p:spPr bwMode="auto">
          <a:xfrm>
            <a:off x="6645113" y="5992813"/>
            <a:ext cx="2117887"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rPr>
              <a:t>அட்டவணை 2க்கு</a:t>
            </a:r>
            <a:endParaRPr lang="en-US" sz="1500" dirty="0">
              <a:solidFill>
                <a:srgbClr val="66FFFF"/>
              </a:solidFill>
            </a:endParaRPr>
          </a:p>
        </p:txBody>
      </p:sp>
      <p:sp>
        <p:nvSpPr>
          <p:cNvPr id="13316" name="Rectangle 4"/>
          <p:cNvSpPr>
            <a:spLocks noChangeArrowheads="1"/>
          </p:cNvSpPr>
          <p:nvPr/>
        </p:nvSpPr>
        <p:spPr bwMode="auto">
          <a:xfrm>
            <a:off x="6588125" y="196850"/>
            <a:ext cx="2232025" cy="584775"/>
          </a:xfrm>
          <a:prstGeom prst="rect">
            <a:avLst/>
          </a:prstGeom>
          <a:solidFill>
            <a:srgbClr val="0066FF"/>
          </a:solidFill>
          <a:ln w="9525">
            <a:noFill/>
            <a:miter lim="800000"/>
            <a:headEnd/>
            <a:tailEnd/>
          </a:ln>
        </p:spPr>
        <p:txBody>
          <a:bodyPr>
            <a:spAutoFit/>
          </a:bodyPr>
          <a:lstStyle/>
          <a:p>
            <a:pPr algn="ctr" rtl="0">
              <a:spcBef>
                <a:spcPct val="20000"/>
              </a:spcBef>
            </a:pPr>
            <a:r>
              <a:rPr lang="ta-IN" sz="1600" dirty="0" smtClean="0">
                <a:solidFill>
                  <a:srgbClr val="66FFFF"/>
                </a:solidFill>
                <a:latin typeface="Latha" pitchFamily="34" charset="0"/>
                <a:cs typeface="Latha" pitchFamily="34" charset="0"/>
              </a:rPr>
              <a:t>நியாயமான பேச்சு</a:t>
            </a:r>
            <a:endParaRPr lang="en-US" sz="1600" dirty="0">
              <a:solidFill>
                <a:srgbClr val="66FFFF"/>
              </a:solidFill>
              <a:latin typeface="Latha" pitchFamily="34" charset="0"/>
              <a:cs typeface="Latha" pitchFamily="34" charset="0"/>
            </a:endParaRPr>
          </a:p>
        </p:txBody>
      </p:sp>
      <p:sp>
        <p:nvSpPr>
          <p:cNvPr id="26629" name="Rectangle 5"/>
          <p:cNvSpPr>
            <a:spLocks noChangeArrowheads="1"/>
          </p:cNvSpPr>
          <p:nvPr/>
        </p:nvSpPr>
        <p:spPr bwMode="auto">
          <a:xfrm>
            <a:off x="457200" y="2616500"/>
            <a:ext cx="5715000" cy="3810613"/>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algn="ctr" rtl="0">
              <a:defRPr/>
            </a:pPr>
            <a:r>
              <a:rPr lang="ta-IN" sz="2800" i="1" dirty="0" smtClean="0">
                <a:solidFill>
                  <a:srgbClr val="00B0F0"/>
                </a:solidFill>
              </a:rPr>
              <a:t>“நீங்கள் பேசினால்,  (நெருங்கிய உறவினராயினும்) நீதத்தையே கூறுங்கள். நீங்கள் </a:t>
            </a:r>
            <a:r>
              <a:rPr lang="ta-IN" sz="2800" i="1" dirty="0" smtClean="0">
                <a:solidFill>
                  <a:srgbClr val="00B0F0"/>
                </a:solidFill>
                <a:latin typeface="Latha" pitchFamily="34" charset="0"/>
                <a:cs typeface="Latha" pitchFamily="34" charset="0"/>
              </a:rPr>
              <a:t>அல்லாஹ்விடம்</a:t>
            </a:r>
            <a:r>
              <a:rPr lang="ta-IN" sz="2800" i="1" dirty="0" smtClean="0">
                <a:solidFill>
                  <a:srgbClr val="00B0F0"/>
                </a:solidFill>
              </a:rPr>
              <a:t> செய்த வாக்குறுதியையும் பூர்ணமாக நிறை வேற்றுங்கள்.” </a:t>
            </a:r>
            <a:r>
              <a:rPr lang="ta-IN" sz="2800" dirty="0" smtClean="0">
                <a:solidFill>
                  <a:srgbClr val="00B0F0"/>
                </a:solidFill>
              </a:rPr>
              <a:t> 6/152</a:t>
            </a:r>
            <a:r>
              <a:rPr lang="en-US" sz="2800" b="0" dirty="0" smtClean="0">
                <a:solidFill>
                  <a:srgbClr val="99FFCC"/>
                </a:solidFill>
                <a:latin typeface="Latha" pitchFamily="34" charset="0"/>
                <a:cs typeface="Latha" pitchFamily="34" charset="0"/>
              </a:rPr>
              <a:t> </a:t>
            </a:r>
            <a:endParaRPr lang="ar-SA" sz="2800" b="0" dirty="0">
              <a:solidFill>
                <a:srgbClr val="99FFCC"/>
              </a:solidFill>
              <a:latin typeface="Latha" pitchFamily="34" charset="0"/>
            </a:endParaRPr>
          </a:p>
        </p:txBody>
      </p:sp>
      <p:sp>
        <p:nvSpPr>
          <p:cNvPr id="13318"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ta-IN" sz="1500" dirty="0" smtClean="0">
                <a:solidFill>
                  <a:srgbClr val="66FFFF"/>
                </a:solidFill>
              </a:rPr>
              <a:t>முடிவு</a:t>
            </a:r>
            <a:endParaRPr lang="en-US" sz="1500" dirty="0">
              <a:solidFill>
                <a:srgbClr val="66FFFF"/>
              </a:solidFill>
            </a:endParaRPr>
          </a:p>
        </p:txBody>
      </p:sp>
      <p:sp>
        <p:nvSpPr>
          <p:cNvPr id="26631" name="Rectangle 7"/>
          <p:cNvSpPr>
            <a:spLocks noChangeArrowheads="1"/>
          </p:cNvSpPr>
          <p:nvPr/>
        </p:nvSpPr>
        <p:spPr bwMode="auto">
          <a:xfrm>
            <a:off x="139700" y="165100"/>
            <a:ext cx="6165850" cy="2248647"/>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ta-IN" sz="28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9. உறவினருக்கு எதிராக இருந்தாலும், நியாயமாக பேசுங்கள்.</a:t>
            </a:r>
            <a:endParaRPr lang="ar-SA" sz="28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13320" name="Text Box 9"/>
          <p:cNvSpPr txBox="1">
            <a:spLocks noChangeArrowheads="1"/>
          </p:cNvSpPr>
          <p:nvPr/>
        </p:nvSpPr>
        <p:spPr bwMode="auto">
          <a:xfrm>
            <a:off x="6662745" y="1066800"/>
            <a:ext cx="2100255" cy="369332"/>
          </a:xfrm>
          <a:prstGeom prst="rect">
            <a:avLst/>
          </a:prstGeom>
          <a:noFill/>
          <a:ln w="9525">
            <a:noFill/>
            <a:miter lim="800000"/>
            <a:headEnd/>
            <a:tailEnd/>
          </a:ln>
        </p:spPr>
        <p:txBody>
          <a:bodyPr wrap="none">
            <a:spAutoFit/>
          </a:bodyPr>
          <a:lstStyle/>
          <a:p>
            <a:r>
              <a:rPr lang="ta-IN" dirty="0" smtClean="0">
                <a:solidFill>
                  <a:srgbClr val="FF0000"/>
                </a:solidFill>
              </a:rPr>
              <a:t>அட்டவணை 1</a:t>
            </a:r>
            <a:endParaRPr lang="en-US" dirty="0">
              <a:solidFill>
                <a:srgbClr val="FF0000"/>
              </a:solidFill>
            </a:endParaRPr>
          </a:p>
        </p:txBody>
      </p:sp>
    </p:spTree>
  </p:cSld>
  <p:clrMapOvr>
    <a:masterClrMapping/>
  </p:clrMapOvr>
  <p:transition spd="med" advClick="0" advTm="8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0"/>
                                  </p:stCondLst>
                                  <p:childTnLst>
                                    <p:set>
                                      <p:cBhvr>
                                        <p:cTn id="6" dur="1" fill="hold">
                                          <p:stCondLst>
                                            <p:cond delay="0"/>
                                          </p:stCondLst>
                                        </p:cTn>
                                        <p:tgtEl>
                                          <p:spTgt spid="26631">
                                            <p:txEl>
                                              <p:pRg st="0" end="0"/>
                                            </p:txEl>
                                          </p:spTgt>
                                        </p:tgtEl>
                                        <p:attrNameLst>
                                          <p:attrName>style.visibility</p:attrName>
                                        </p:attrNameLst>
                                      </p:cBhvr>
                                      <p:to>
                                        <p:strVal val="visible"/>
                                      </p:to>
                                    </p:set>
                                    <p:animEffect transition="in" filter="wipe(right)">
                                      <p:cBhvr>
                                        <p:cTn id="7" dur="500"/>
                                        <p:tgtEl>
                                          <p:spTgt spid="26631">
                                            <p:txEl>
                                              <p:pRg st="0" end="0"/>
                                            </p:txEl>
                                          </p:spTgt>
                                        </p:tgtEl>
                                      </p:cBhvr>
                                    </p:animEffect>
                                  </p:childTnLst>
                                </p:cTn>
                              </p:par>
                            </p:childTnLst>
                          </p:cTn>
                        </p:par>
                        <p:par>
                          <p:cTn id="8" fill="hold">
                            <p:stCondLst>
                              <p:cond delay="500"/>
                            </p:stCondLst>
                            <p:childTnLst>
                              <p:par>
                                <p:cTn id="9" presetID="22" presetClass="entr" presetSubtype="2" fill="hold" grpId="0" nodeType="afterEffect">
                                  <p:stCondLst>
                                    <p:cond delay="0"/>
                                  </p:stCondLst>
                                  <p:childTnLst>
                                    <p:set>
                                      <p:cBhvr>
                                        <p:cTn id="10" dur="1" fill="hold">
                                          <p:stCondLst>
                                            <p:cond delay="0"/>
                                          </p:stCondLst>
                                        </p:cTn>
                                        <p:tgtEl>
                                          <p:spTgt spid="26629">
                                            <p:bg/>
                                          </p:spTgt>
                                        </p:tgtEl>
                                        <p:attrNameLst>
                                          <p:attrName>style.visibility</p:attrName>
                                        </p:attrNameLst>
                                      </p:cBhvr>
                                      <p:to>
                                        <p:strVal val="visible"/>
                                      </p:to>
                                    </p:set>
                                    <p:animEffect transition="in" filter="wipe(right)">
                                      <p:cBhvr>
                                        <p:cTn id="11" dur="500"/>
                                        <p:tgtEl>
                                          <p:spTgt spid="26629">
                                            <p:bg/>
                                          </p:spTgt>
                                        </p:tgtEl>
                                      </p:cBhvr>
                                    </p:animEffect>
                                  </p:childTnLst>
                                </p:cTn>
                              </p:par>
                            </p:childTnLst>
                          </p:cTn>
                        </p:par>
                        <p:par>
                          <p:cTn id="12" fill="hold">
                            <p:stCondLst>
                              <p:cond delay="1000"/>
                            </p:stCondLst>
                            <p:childTnLst>
                              <p:par>
                                <p:cTn id="13" presetID="22" presetClass="entr" presetSubtype="2" fill="hold" grpId="0" nodeType="afterEffect">
                                  <p:stCondLst>
                                    <p:cond delay="0"/>
                                  </p:stCondLst>
                                  <p:childTnLst>
                                    <p:set>
                                      <p:cBhvr>
                                        <p:cTn id="14" dur="1" fill="hold">
                                          <p:stCondLst>
                                            <p:cond delay="0"/>
                                          </p:stCondLst>
                                        </p:cTn>
                                        <p:tgtEl>
                                          <p:spTgt spid="26629">
                                            <p:txEl>
                                              <p:pRg st="0" end="0"/>
                                            </p:txEl>
                                          </p:spTgt>
                                        </p:tgtEl>
                                        <p:attrNameLst>
                                          <p:attrName>style.visibility</p:attrName>
                                        </p:attrNameLst>
                                      </p:cBhvr>
                                      <p:to>
                                        <p:strVal val="visible"/>
                                      </p:to>
                                    </p:set>
                                    <p:animEffect transition="in" filter="wipe(right)">
                                      <p:cBhvr>
                                        <p:cTn id="15" dur="500"/>
                                        <p:tgtEl>
                                          <p:spTgt spid="2662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9" grpId="0" build="p" animBg="1"/>
      <p:bldP spid="2663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4338" name="Text Box 2">
            <a:hlinkClick r:id="rId3" action="ppaction://hlinksldjump"/>
          </p:cNvPr>
          <p:cNvSpPr txBox="1">
            <a:spLocks noChangeArrowheads="1"/>
          </p:cNvSpPr>
          <p:nvPr/>
        </p:nvSpPr>
        <p:spPr bwMode="auto">
          <a:xfrm>
            <a:off x="6913905" y="5510213"/>
            <a:ext cx="1737975"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14339" name="Text Box 3">
            <a:hlinkClick r:id="rId4" action="ppaction://hlinksldjump"/>
          </p:cNvPr>
          <p:cNvSpPr txBox="1">
            <a:spLocks noChangeArrowheads="1"/>
          </p:cNvSpPr>
          <p:nvPr/>
        </p:nvSpPr>
        <p:spPr bwMode="auto">
          <a:xfrm>
            <a:off x="6894861" y="5992813"/>
            <a:ext cx="1737975"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endParaRPr>
          </a:p>
        </p:txBody>
      </p:sp>
      <p:sp>
        <p:nvSpPr>
          <p:cNvPr id="14340" name="Rectangle 4"/>
          <p:cNvSpPr>
            <a:spLocks noChangeArrowheads="1"/>
          </p:cNvSpPr>
          <p:nvPr/>
        </p:nvSpPr>
        <p:spPr bwMode="auto">
          <a:xfrm>
            <a:off x="6588125" y="196850"/>
            <a:ext cx="2232025" cy="369332"/>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தற்பெருமை</a:t>
            </a:r>
            <a:endParaRPr lang="en-US" dirty="0">
              <a:solidFill>
                <a:srgbClr val="66FFFF"/>
              </a:solidFill>
              <a:latin typeface="Latha" pitchFamily="34" charset="0"/>
              <a:cs typeface="Latha" pitchFamily="34" charset="0"/>
            </a:endParaRPr>
          </a:p>
        </p:txBody>
      </p:sp>
      <p:sp>
        <p:nvSpPr>
          <p:cNvPr id="14342"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latin typeface="Arial Unicode MS" pitchFamily="34" charset="-128"/>
                <a:ea typeface="Arial Unicode MS" pitchFamily="34" charset="-128"/>
                <a:cs typeface="Arial Unicode MS" pitchFamily="34" charset="-128"/>
              </a:rPr>
              <a:t>முடிவு</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27655" name="Rectangle 7"/>
          <p:cNvSpPr>
            <a:spLocks noChangeArrowheads="1"/>
          </p:cNvSpPr>
          <p:nvPr/>
        </p:nvSpPr>
        <p:spPr bwMode="auto">
          <a:xfrm>
            <a:off x="139700" y="165100"/>
            <a:ext cx="6165850" cy="2310202"/>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ta-IN" sz="4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10. தற்பெருமை பேசாதீர்கள்</a:t>
            </a:r>
            <a:r>
              <a:rPr lang="ta-IN" sz="4400" dirty="0" smtClean="0"/>
              <a:t>.</a:t>
            </a:r>
            <a:endParaRPr lang="ar-SA" sz="4400" b="0" dirty="0">
              <a:solidFill>
                <a:srgbClr val="66FFFF"/>
              </a:solidFill>
              <a:latin typeface="Bookman Old Style" pitchFamily="18" charset="0"/>
            </a:endParaRPr>
          </a:p>
        </p:txBody>
      </p:sp>
      <p:sp>
        <p:nvSpPr>
          <p:cNvPr id="27656" name="Rectangle 8"/>
          <p:cNvSpPr>
            <a:spLocks noChangeArrowheads="1"/>
          </p:cNvSpPr>
          <p:nvPr/>
        </p:nvSpPr>
        <p:spPr bwMode="auto">
          <a:xfrm>
            <a:off x="152400" y="2667000"/>
            <a:ext cx="6248400" cy="3318171"/>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lvl="0" algn="ctr" rtl="0">
              <a:defRPr/>
            </a:pPr>
            <a:r>
              <a:rPr lang="ta-IN" sz="2400" i="1" dirty="0" smtClean="0">
                <a:solidFill>
                  <a:srgbClr val="00B0F0"/>
                </a:solidFill>
              </a:rPr>
              <a:t>“மேலும் (பெருமையில்) உன் முகத்தை மனிதர்களை விட்டும் திருப்பிக் கொள்ளாதே. மேலும் பூமியில் கர்வமாக நடக்காதே. நிச்சயமாக அல்லாஹ் தற் பெருமைக்கார, கர்வம் கொண் டோர் ஒருவரையும் நேசிக்க மாட்டான்.” 31/18</a:t>
            </a:r>
            <a:r>
              <a:rPr lang="en-US" sz="2400" i="1" dirty="0" smtClean="0">
                <a:solidFill>
                  <a:srgbClr val="00B0F0"/>
                </a:solidFill>
              </a:rPr>
              <a:t>. </a:t>
            </a:r>
            <a:endParaRPr lang="ar-SA" sz="2400" i="1" dirty="0">
              <a:solidFill>
                <a:srgbClr val="00B0F0"/>
              </a:solidFill>
            </a:endParaRPr>
          </a:p>
        </p:txBody>
      </p:sp>
      <p:sp>
        <p:nvSpPr>
          <p:cNvPr id="14345" name="Text Box 9"/>
          <p:cNvSpPr txBox="1">
            <a:spLocks noChangeArrowheads="1"/>
          </p:cNvSpPr>
          <p:nvPr/>
        </p:nvSpPr>
        <p:spPr bwMode="auto">
          <a:xfrm>
            <a:off x="6858000" y="1046163"/>
            <a:ext cx="1766829"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33CCFF"/>
              </a:solidFill>
            </a:endParaRPr>
          </a:p>
        </p:txBody>
      </p:sp>
    </p:spTree>
  </p:cSld>
  <p:clrMapOvr>
    <a:masterClrMapping/>
  </p:clrMapOvr>
  <p:transition spd="slow" advClick="0" advTm="10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7655">
                                            <p:txEl>
                                              <p:pRg st="0" end="0"/>
                                            </p:txEl>
                                          </p:spTgt>
                                        </p:tgtEl>
                                        <p:attrNameLst>
                                          <p:attrName>style.visibility</p:attrName>
                                        </p:attrNameLst>
                                      </p:cBhvr>
                                      <p:to>
                                        <p:strVal val="visible"/>
                                      </p:to>
                                    </p:set>
                                    <p:animEffect transition="in" filter="fade">
                                      <p:cBhvr>
                                        <p:cTn id="7" dur="2000"/>
                                        <p:tgtEl>
                                          <p:spTgt spid="27655">
                                            <p:txEl>
                                              <p:pRg st="0" end="0"/>
                                            </p:txEl>
                                          </p:spTgt>
                                        </p:tgtEl>
                                      </p:cBhvr>
                                    </p:animEffect>
                                  </p:childTnLst>
                                </p:cTn>
                              </p:par>
                            </p:childTnLst>
                          </p:cTn>
                        </p:par>
                        <p:par>
                          <p:cTn id="8" fill="hold">
                            <p:stCondLst>
                              <p:cond delay="2000"/>
                            </p:stCondLst>
                            <p:childTnLst>
                              <p:par>
                                <p:cTn id="9" presetID="22" presetClass="entr" presetSubtype="2" fill="hold" grpId="0" nodeType="afterEffect">
                                  <p:stCondLst>
                                    <p:cond delay="0"/>
                                  </p:stCondLst>
                                  <p:childTnLst>
                                    <p:set>
                                      <p:cBhvr>
                                        <p:cTn id="10" dur="1" fill="hold">
                                          <p:stCondLst>
                                            <p:cond delay="0"/>
                                          </p:stCondLst>
                                        </p:cTn>
                                        <p:tgtEl>
                                          <p:spTgt spid="27656">
                                            <p:bg/>
                                          </p:spTgt>
                                        </p:tgtEl>
                                        <p:attrNameLst>
                                          <p:attrName>style.visibility</p:attrName>
                                        </p:attrNameLst>
                                      </p:cBhvr>
                                      <p:to>
                                        <p:strVal val="visible"/>
                                      </p:to>
                                    </p:set>
                                    <p:animEffect transition="in" filter="wipe(right)">
                                      <p:cBhvr>
                                        <p:cTn id="11" dur="500"/>
                                        <p:tgtEl>
                                          <p:spTgt spid="27656">
                                            <p:bg/>
                                          </p:spTgt>
                                        </p:tgtEl>
                                      </p:cBhvr>
                                    </p:animEffect>
                                  </p:childTnLst>
                                </p:cTn>
                              </p:par>
                            </p:childTnLst>
                          </p:cTn>
                        </p:par>
                        <p:par>
                          <p:cTn id="12" fill="hold">
                            <p:stCondLst>
                              <p:cond delay="2500"/>
                            </p:stCondLst>
                            <p:childTnLst>
                              <p:par>
                                <p:cTn id="13" presetID="22" presetClass="entr" presetSubtype="2" fill="hold" grpId="0" nodeType="afterEffect">
                                  <p:stCondLst>
                                    <p:cond delay="0"/>
                                  </p:stCondLst>
                                  <p:childTnLst>
                                    <p:set>
                                      <p:cBhvr>
                                        <p:cTn id="14" dur="1" fill="hold">
                                          <p:stCondLst>
                                            <p:cond delay="0"/>
                                          </p:stCondLst>
                                        </p:cTn>
                                        <p:tgtEl>
                                          <p:spTgt spid="27656">
                                            <p:txEl>
                                              <p:pRg st="0" end="0"/>
                                            </p:txEl>
                                          </p:spTgt>
                                        </p:tgtEl>
                                        <p:attrNameLst>
                                          <p:attrName>style.visibility</p:attrName>
                                        </p:attrNameLst>
                                      </p:cBhvr>
                                      <p:to>
                                        <p:strVal val="visible"/>
                                      </p:to>
                                    </p:set>
                                    <p:animEffect transition="in" filter="wipe(right)">
                                      <p:cBhvr>
                                        <p:cTn id="15" dur="500"/>
                                        <p:tgtEl>
                                          <p:spTgt spid="2765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5" grpId="0" build="p"/>
      <p:bldP spid="27656"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5362" name="Text Box 2">
            <a:hlinkClick r:id="rId3" action="ppaction://hlinksldjump"/>
          </p:cNvPr>
          <p:cNvSpPr txBox="1">
            <a:spLocks noChangeArrowheads="1"/>
          </p:cNvSpPr>
          <p:nvPr/>
        </p:nvSpPr>
        <p:spPr bwMode="auto">
          <a:xfrm>
            <a:off x="6913907" y="55102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15363" name="Text Box 3">
            <a:hlinkClick r:id="rId4" action="ppaction://hlinksldjump"/>
          </p:cNvPr>
          <p:cNvSpPr txBox="1">
            <a:spLocks noChangeArrowheads="1"/>
          </p:cNvSpPr>
          <p:nvPr/>
        </p:nvSpPr>
        <p:spPr bwMode="auto">
          <a:xfrm>
            <a:off x="7063173" y="5992813"/>
            <a:ext cx="1569660"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அட்டணை 1க்கு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15364" name="Rectangle 4"/>
          <p:cNvSpPr>
            <a:spLocks noChangeArrowheads="1"/>
          </p:cNvSpPr>
          <p:nvPr/>
        </p:nvSpPr>
        <p:spPr bwMode="auto">
          <a:xfrm>
            <a:off x="6588125" y="196850"/>
            <a:ext cx="2232025" cy="369332"/>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வீண் செய்கை</a:t>
            </a:r>
            <a:endParaRPr lang="en-US" dirty="0">
              <a:solidFill>
                <a:srgbClr val="66FFFF"/>
              </a:solidFill>
              <a:latin typeface="Latha" pitchFamily="34" charset="0"/>
              <a:cs typeface="Latha" pitchFamily="34" charset="0"/>
            </a:endParaRPr>
          </a:p>
        </p:txBody>
      </p:sp>
      <p:sp>
        <p:nvSpPr>
          <p:cNvPr id="29701" name="Rectangle 5"/>
          <p:cNvSpPr>
            <a:spLocks noChangeArrowheads="1"/>
          </p:cNvSpPr>
          <p:nvPr/>
        </p:nvSpPr>
        <p:spPr bwMode="auto">
          <a:xfrm>
            <a:off x="381000" y="3352800"/>
            <a:ext cx="5943600" cy="2579507"/>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lvl="0" algn="ctr">
              <a:lnSpc>
                <a:spcPct val="150000"/>
              </a:lnSpc>
            </a:pPr>
            <a:r>
              <a:rPr lang="ta-IN" sz="2400" i="1" dirty="0" smtClean="0">
                <a:solidFill>
                  <a:srgbClr val="00B0F0"/>
                </a:solidFill>
              </a:rPr>
              <a:t>“இன்னும் அவர்கள் எத்தகையோரென்றால், வீணானவற்றைப் புறக்கணித்து இருப்பார்கள்.” 23/3</a:t>
            </a:r>
            <a:r>
              <a:rPr lang="ta-IN" dirty="0" smtClean="0">
                <a:solidFill>
                  <a:srgbClr val="002060"/>
                </a:solidFill>
              </a:rPr>
              <a:t>.</a:t>
            </a:r>
            <a:endParaRPr lang="en-US" dirty="0" smtClean="0">
              <a:solidFill>
                <a:srgbClr val="002060"/>
              </a:solidFill>
            </a:endParaRPr>
          </a:p>
        </p:txBody>
      </p:sp>
      <p:sp>
        <p:nvSpPr>
          <p:cNvPr id="15366"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latin typeface="Arial Unicode MS" pitchFamily="34" charset="-128"/>
                <a:ea typeface="Arial Unicode MS" pitchFamily="34" charset="-128"/>
                <a:cs typeface="Arial Unicode MS" pitchFamily="34" charset="-128"/>
              </a:rPr>
              <a:t>முடிவு</a:t>
            </a:r>
            <a:r>
              <a:rPr lang="en-US" sz="1500" dirty="0" smtClean="0">
                <a:solidFill>
                  <a:srgbClr val="66FFFF"/>
                </a:solidFill>
              </a:rPr>
              <a:t>     </a:t>
            </a:r>
            <a:endParaRPr lang="en-US" sz="1500" dirty="0">
              <a:solidFill>
                <a:srgbClr val="66FFFF"/>
              </a:solidFill>
            </a:endParaRPr>
          </a:p>
        </p:txBody>
      </p:sp>
      <p:sp>
        <p:nvSpPr>
          <p:cNvPr id="29703" name="Rectangle 7"/>
          <p:cNvSpPr>
            <a:spLocks noChangeArrowheads="1"/>
          </p:cNvSpPr>
          <p:nvPr/>
        </p:nvSpPr>
        <p:spPr bwMode="auto">
          <a:xfrm>
            <a:off x="228600" y="381000"/>
            <a:ext cx="6165850" cy="2517952"/>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just" rtl="0">
              <a:defRPr/>
            </a:pPr>
            <a:r>
              <a:rPr lang="ta-IN" sz="28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11. வீணான பேச்சுக்கள் பேசுவோ, காது கொடுத்து கேட்கவோ, வீணான செயல்களில் ஈடுபடவோ கூடாது.</a:t>
            </a:r>
            <a:endParaRPr lang="ar-SA" sz="28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15368" name="Text Box 8"/>
          <p:cNvSpPr txBox="1">
            <a:spLocks noChangeArrowheads="1"/>
          </p:cNvSpPr>
          <p:nvPr/>
        </p:nvSpPr>
        <p:spPr bwMode="auto">
          <a:xfrm>
            <a:off x="6907890" y="758825"/>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8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9703">
                                            <p:txEl>
                                              <p:pRg st="0" end="0"/>
                                            </p:txEl>
                                          </p:spTgt>
                                        </p:tgtEl>
                                        <p:attrNameLst>
                                          <p:attrName>style.visibility</p:attrName>
                                        </p:attrNameLst>
                                      </p:cBhvr>
                                      <p:to>
                                        <p:strVal val="visible"/>
                                      </p:to>
                                    </p:set>
                                    <p:animEffect transition="in" filter="fade">
                                      <p:cBhvr>
                                        <p:cTn id="7" dur="2000"/>
                                        <p:tgtEl>
                                          <p:spTgt spid="29703">
                                            <p:txEl>
                                              <p:pRg st="0" end="0"/>
                                            </p:txEl>
                                          </p:spTgt>
                                        </p:tgtEl>
                                      </p:cBhvr>
                                    </p:animEffect>
                                  </p:childTnLst>
                                </p:cTn>
                              </p:par>
                            </p:childTnLst>
                          </p:cTn>
                        </p:par>
                        <p:par>
                          <p:cTn id="8" fill="hold">
                            <p:stCondLst>
                              <p:cond delay="2000"/>
                            </p:stCondLst>
                            <p:childTnLst>
                              <p:par>
                                <p:cTn id="9" presetID="22" presetClass="entr" presetSubtype="1" fill="hold" grpId="0" nodeType="afterEffect">
                                  <p:stCondLst>
                                    <p:cond delay="0"/>
                                  </p:stCondLst>
                                  <p:childTnLst>
                                    <p:set>
                                      <p:cBhvr>
                                        <p:cTn id="10" dur="1" fill="hold">
                                          <p:stCondLst>
                                            <p:cond delay="0"/>
                                          </p:stCondLst>
                                        </p:cTn>
                                        <p:tgtEl>
                                          <p:spTgt spid="29701">
                                            <p:bg/>
                                          </p:spTgt>
                                        </p:tgtEl>
                                        <p:attrNameLst>
                                          <p:attrName>style.visibility</p:attrName>
                                        </p:attrNameLst>
                                      </p:cBhvr>
                                      <p:to>
                                        <p:strVal val="visible"/>
                                      </p:to>
                                    </p:set>
                                    <p:animEffect transition="in" filter="wipe(up)">
                                      <p:cBhvr>
                                        <p:cTn id="11" dur="500"/>
                                        <p:tgtEl>
                                          <p:spTgt spid="29701">
                                            <p:bg/>
                                          </p:spTgt>
                                        </p:tgtEl>
                                      </p:cBhvr>
                                    </p:animEffect>
                                  </p:childTnLst>
                                </p:cTn>
                              </p:par>
                            </p:childTnLst>
                          </p:cTn>
                        </p:par>
                        <p:par>
                          <p:cTn id="12" fill="hold">
                            <p:stCondLst>
                              <p:cond delay="2500"/>
                            </p:stCondLst>
                            <p:childTnLst>
                              <p:par>
                                <p:cTn id="13" presetID="22" presetClass="entr" presetSubtype="1" fill="hold" grpId="0" nodeType="afterEffect">
                                  <p:stCondLst>
                                    <p:cond delay="0"/>
                                  </p:stCondLst>
                                  <p:childTnLst>
                                    <p:set>
                                      <p:cBhvr>
                                        <p:cTn id="14" dur="1" fill="hold">
                                          <p:stCondLst>
                                            <p:cond delay="0"/>
                                          </p:stCondLst>
                                        </p:cTn>
                                        <p:tgtEl>
                                          <p:spTgt spid="29701">
                                            <p:txEl>
                                              <p:pRg st="0" end="0"/>
                                            </p:txEl>
                                          </p:spTgt>
                                        </p:tgtEl>
                                        <p:attrNameLst>
                                          <p:attrName>style.visibility</p:attrName>
                                        </p:attrNameLst>
                                      </p:cBhvr>
                                      <p:to>
                                        <p:strVal val="visible"/>
                                      </p:to>
                                    </p:set>
                                    <p:animEffect transition="in" filter="wipe(up)">
                                      <p:cBhvr>
                                        <p:cTn id="15" dur="500"/>
                                        <p:tgtEl>
                                          <p:spTgt spid="2970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1" grpId="0" build="p" animBg="1"/>
      <p:bldP spid="2970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6386" name="Text Box 2">
            <a:hlinkClick r:id="rId3" action="ppaction://hlinksldjump"/>
          </p:cNvPr>
          <p:cNvSpPr txBox="1">
            <a:spLocks noChangeArrowheads="1"/>
          </p:cNvSpPr>
          <p:nvPr/>
        </p:nvSpPr>
        <p:spPr bwMode="auto">
          <a:xfrm>
            <a:off x="6913907" y="55102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16387" name="Text Box 3">
            <a:hlinkClick r:id="rId4" action="ppaction://hlinksldjump"/>
          </p:cNvPr>
          <p:cNvSpPr txBox="1">
            <a:spLocks noChangeArrowheads="1"/>
          </p:cNvSpPr>
          <p:nvPr/>
        </p:nvSpPr>
        <p:spPr bwMode="auto">
          <a:xfrm>
            <a:off x="6894857" y="59928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16388"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கௌரவம்</a:t>
            </a:r>
            <a:endParaRPr lang="en-US" dirty="0">
              <a:solidFill>
                <a:srgbClr val="66FFFF"/>
              </a:solidFill>
              <a:latin typeface="Latha" pitchFamily="34" charset="0"/>
              <a:cs typeface="Latha" pitchFamily="34" charset="0"/>
            </a:endParaRPr>
          </a:p>
        </p:txBody>
      </p:sp>
      <p:sp>
        <p:nvSpPr>
          <p:cNvPr id="16390"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ta-IN" sz="1500" dirty="0">
                <a:solidFill>
                  <a:srgbClr val="66FFFF"/>
                </a:solidFill>
              </a:rPr>
              <a:t> </a:t>
            </a:r>
            <a:r>
              <a:rPr lang="ta-IN" sz="1500" dirty="0" smtClean="0">
                <a:solidFill>
                  <a:srgbClr val="66FFFF"/>
                </a:solidFill>
              </a:rPr>
              <a:t>முடிவு</a:t>
            </a:r>
            <a:r>
              <a:rPr lang="en-US" sz="1500" dirty="0" smtClean="0">
                <a:solidFill>
                  <a:srgbClr val="66FFFF"/>
                </a:solidFill>
              </a:rPr>
              <a:t>     </a:t>
            </a:r>
            <a:endParaRPr lang="en-US" sz="1500" dirty="0">
              <a:solidFill>
                <a:srgbClr val="66FFFF"/>
              </a:solidFill>
            </a:endParaRPr>
          </a:p>
        </p:txBody>
      </p:sp>
      <p:sp>
        <p:nvSpPr>
          <p:cNvPr id="30727" name="Rectangle 7"/>
          <p:cNvSpPr>
            <a:spLocks noChangeArrowheads="1"/>
          </p:cNvSpPr>
          <p:nvPr/>
        </p:nvSpPr>
        <p:spPr bwMode="auto">
          <a:xfrm>
            <a:off x="457200" y="165100"/>
            <a:ext cx="5638800" cy="2517952"/>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defRPr/>
            </a:pPr>
            <a:r>
              <a:rPr lang="ta-IN" sz="28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12. வீணான விஷயங்களில் ஈடுபடும் மக்களை கண்டால், கௌரவத்துடன் ஒதுங்கிச் செல்லுங்கள்.</a:t>
            </a:r>
            <a:endParaRPr lang="ar-SA" sz="28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16392" name="Text Box 8"/>
          <p:cNvSpPr txBox="1">
            <a:spLocks noChangeArrowheads="1"/>
          </p:cNvSpPr>
          <p:nvPr/>
        </p:nvSpPr>
        <p:spPr bwMode="auto">
          <a:xfrm>
            <a:off x="6907890" y="762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
        <p:nvSpPr>
          <p:cNvPr id="30729" name="Rectangle 9"/>
          <p:cNvSpPr>
            <a:spLocks noChangeArrowheads="1"/>
          </p:cNvSpPr>
          <p:nvPr/>
        </p:nvSpPr>
        <p:spPr bwMode="auto">
          <a:xfrm>
            <a:off x="381000" y="2743200"/>
            <a:ext cx="5943600" cy="3595170"/>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lvl="0" algn="just" rtl="0">
              <a:lnSpc>
                <a:spcPct val="150000"/>
              </a:lnSpc>
              <a:defRPr/>
            </a:pPr>
            <a:r>
              <a:rPr lang="ta-IN" sz="2000" i="1" dirty="0" smtClean="0">
                <a:solidFill>
                  <a:srgbClr val="00B0F0"/>
                </a:solidFill>
              </a:rPr>
              <a:t>“இன்னும் அவர்கள் எத்தகையோர் என்றால், பொய் சாட்சி சொல்ல மாட்டார்கள். (ஒரு கால்) வீணான காரிய(ம் நடக்கும் இட)த்தின் பக்கம் அவர்கள் சென்று விட்டால், கண்ணிய மானவர்களாக (அதனை விட்டு ஒதுங்கி) சென்று விடுவார்கள்.”  25/72</a:t>
            </a:r>
            <a:endParaRPr lang="en-US" sz="2000" i="1" dirty="0" smtClean="0">
              <a:solidFill>
                <a:srgbClr val="00B0F0"/>
              </a:solidFill>
            </a:endParaRPr>
          </a:p>
        </p:txBody>
      </p:sp>
    </p:spTree>
  </p:cSld>
  <p:clrMapOvr>
    <a:masterClrMapping/>
  </p:clrMapOvr>
  <p:transition spd="slow" advClick="0" advTm="10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0727">
                                            <p:txEl>
                                              <p:pRg st="0" end="0"/>
                                            </p:txEl>
                                          </p:spTgt>
                                        </p:tgtEl>
                                        <p:attrNameLst>
                                          <p:attrName>style.visibility</p:attrName>
                                        </p:attrNameLst>
                                      </p:cBhvr>
                                      <p:to>
                                        <p:strVal val="visible"/>
                                      </p:to>
                                    </p:set>
                                    <p:animEffect transition="in" filter="fade">
                                      <p:cBhvr>
                                        <p:cTn id="7" dur="2000"/>
                                        <p:tgtEl>
                                          <p:spTgt spid="307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9" fill="hold" grpId="0" nodeType="clickEffect">
                                  <p:stCondLst>
                                    <p:cond delay="0"/>
                                  </p:stCondLst>
                                  <p:childTnLst>
                                    <p:set>
                                      <p:cBhvr>
                                        <p:cTn id="11" dur="1" fill="hold">
                                          <p:stCondLst>
                                            <p:cond delay="0"/>
                                          </p:stCondLst>
                                        </p:cTn>
                                        <p:tgtEl>
                                          <p:spTgt spid="30729">
                                            <p:bg/>
                                          </p:spTgt>
                                        </p:tgtEl>
                                        <p:attrNameLst>
                                          <p:attrName>style.visibility</p:attrName>
                                        </p:attrNameLst>
                                      </p:cBhvr>
                                      <p:to>
                                        <p:strVal val="visible"/>
                                      </p:to>
                                    </p:set>
                                    <p:anim calcmode="lin" valueType="num">
                                      <p:cBhvr additive="base">
                                        <p:cTn id="12" dur="500" fill="hold"/>
                                        <p:tgtEl>
                                          <p:spTgt spid="30729">
                                            <p:bg/>
                                          </p:spTgt>
                                        </p:tgtEl>
                                        <p:attrNameLst>
                                          <p:attrName>ppt_x</p:attrName>
                                        </p:attrNameLst>
                                      </p:cBhvr>
                                      <p:tavLst>
                                        <p:tav tm="0">
                                          <p:val>
                                            <p:strVal val="0-#ppt_w/2"/>
                                          </p:val>
                                        </p:tav>
                                        <p:tav tm="100000">
                                          <p:val>
                                            <p:strVal val="#ppt_x"/>
                                          </p:val>
                                        </p:tav>
                                      </p:tavLst>
                                    </p:anim>
                                    <p:anim calcmode="lin" valueType="num">
                                      <p:cBhvr additive="base">
                                        <p:cTn id="13" dur="500" fill="hold"/>
                                        <p:tgtEl>
                                          <p:spTgt spid="30729">
                                            <p:bg/>
                                          </p:spTgt>
                                        </p:tgtEl>
                                        <p:attrNameLst>
                                          <p:attrName>ppt_y</p:attrName>
                                        </p:attrNameLst>
                                      </p:cBhvr>
                                      <p:tavLst>
                                        <p:tav tm="0">
                                          <p:val>
                                            <p:strVal val="0-#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9" fill="hold" grpId="0" nodeType="clickEffect">
                                  <p:stCondLst>
                                    <p:cond delay="0"/>
                                  </p:stCondLst>
                                  <p:childTnLst>
                                    <p:set>
                                      <p:cBhvr>
                                        <p:cTn id="17" dur="1" fill="hold">
                                          <p:stCondLst>
                                            <p:cond delay="0"/>
                                          </p:stCondLst>
                                        </p:cTn>
                                        <p:tgtEl>
                                          <p:spTgt spid="30729">
                                            <p:txEl>
                                              <p:pRg st="0" end="0"/>
                                            </p:txEl>
                                          </p:spTgt>
                                        </p:tgtEl>
                                        <p:attrNameLst>
                                          <p:attrName>style.visibility</p:attrName>
                                        </p:attrNameLst>
                                      </p:cBhvr>
                                      <p:to>
                                        <p:strVal val="visible"/>
                                      </p:to>
                                    </p:set>
                                    <p:anim calcmode="lin" valueType="num">
                                      <p:cBhvr additive="base">
                                        <p:cTn id="18" dur="500" fill="hold"/>
                                        <p:tgtEl>
                                          <p:spTgt spid="30729">
                                            <p:txEl>
                                              <p:pRg st="0" end="0"/>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30729">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7" grpId="0" build="p"/>
      <p:bldP spid="30729"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7410" name="Text Box 2">
            <a:hlinkClick r:id="rId3" action="ppaction://hlinksldjump"/>
          </p:cNvPr>
          <p:cNvSpPr txBox="1">
            <a:spLocks noChangeArrowheads="1"/>
          </p:cNvSpPr>
          <p:nvPr/>
        </p:nvSpPr>
        <p:spPr bwMode="auto">
          <a:xfrm>
            <a:off x="6913907" y="55102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17411" name="Text Box 3">
            <a:hlinkClick r:id="rId4" action="ppaction://hlinksldjump"/>
          </p:cNvPr>
          <p:cNvSpPr txBox="1">
            <a:spLocks noChangeArrowheads="1"/>
          </p:cNvSpPr>
          <p:nvPr/>
        </p:nvSpPr>
        <p:spPr bwMode="auto">
          <a:xfrm>
            <a:off x="6894857" y="59928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17412"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மானக்கேடு</a:t>
            </a:r>
            <a:endParaRPr lang="en-US" dirty="0">
              <a:latin typeface="Latha" pitchFamily="34" charset="0"/>
              <a:cs typeface="Latha" pitchFamily="34" charset="0"/>
            </a:endParaRPr>
          </a:p>
        </p:txBody>
      </p:sp>
      <p:sp>
        <p:nvSpPr>
          <p:cNvPr id="31749" name="Rectangle 5"/>
          <p:cNvSpPr>
            <a:spLocks noChangeArrowheads="1"/>
          </p:cNvSpPr>
          <p:nvPr/>
        </p:nvSpPr>
        <p:spPr bwMode="auto">
          <a:xfrm>
            <a:off x="406400" y="3276600"/>
            <a:ext cx="5994400" cy="2210175"/>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lvl="0" algn="ctr" rtl="0">
              <a:lnSpc>
                <a:spcPct val="150000"/>
              </a:lnSpc>
              <a:defRPr/>
            </a:pPr>
            <a:r>
              <a:rPr lang="ta-IN" sz="2000" i="1" dirty="0" smtClean="0">
                <a:solidFill>
                  <a:srgbClr val="00B0F0"/>
                </a:solidFill>
              </a:rPr>
              <a:t>“மானக்கேடான  காரியங்களை – அதில் வெளிப்படையானவற்றையும், இரகசியமான வற்றையும் (செய்ய) நீங்கள் நெருங்காதீர்கள்.”      6/151</a:t>
            </a:r>
            <a:endParaRPr lang="en-US" sz="2000" i="1" dirty="0" smtClean="0">
              <a:solidFill>
                <a:srgbClr val="00B0F0"/>
              </a:solidFill>
            </a:endParaRPr>
          </a:p>
        </p:txBody>
      </p:sp>
      <p:sp>
        <p:nvSpPr>
          <p:cNvPr id="17414"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latin typeface="Arial Unicode MS" pitchFamily="34" charset="-128"/>
                <a:ea typeface="Arial Unicode MS" pitchFamily="34" charset="-128"/>
                <a:cs typeface="Arial Unicode MS" pitchFamily="34" charset="-128"/>
              </a:rPr>
              <a:t>முடிவு</a:t>
            </a:r>
            <a:r>
              <a:rPr lang="en-US" sz="1500" dirty="0" smtClean="0">
                <a:solidFill>
                  <a:srgbClr val="66FFFF"/>
                </a:solidFill>
              </a:rPr>
              <a:t>     </a:t>
            </a:r>
            <a:endParaRPr lang="en-US" sz="1500" dirty="0">
              <a:solidFill>
                <a:srgbClr val="66FFFF"/>
              </a:solidFill>
            </a:endParaRPr>
          </a:p>
        </p:txBody>
      </p:sp>
      <p:sp>
        <p:nvSpPr>
          <p:cNvPr id="31751" name="Rectangle 7"/>
          <p:cNvSpPr>
            <a:spLocks noChangeArrowheads="1"/>
          </p:cNvSpPr>
          <p:nvPr/>
        </p:nvSpPr>
        <p:spPr bwMode="auto">
          <a:xfrm>
            <a:off x="901700" y="165100"/>
            <a:ext cx="4965700" cy="2517952"/>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defRPr/>
            </a:pPr>
            <a:r>
              <a:rPr lang="ta-IN" sz="28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13. மானக்கேடான விஷயங்களை இரகசியமாகவோ, பகிரங்கமாகவோ செய்யாதீர்கள்.  </a:t>
            </a:r>
            <a:endParaRPr lang="ar-SA" sz="28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17416" name="Text Box 8"/>
          <p:cNvSpPr txBox="1">
            <a:spLocks noChangeArrowheads="1"/>
          </p:cNvSpPr>
          <p:nvPr/>
        </p:nvSpPr>
        <p:spPr bwMode="auto">
          <a:xfrm>
            <a:off x="6831690" y="758825"/>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8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1751">
                                            <p:txEl>
                                              <p:pRg st="0" end="0"/>
                                            </p:txEl>
                                          </p:spTgt>
                                        </p:tgtEl>
                                        <p:attrNameLst>
                                          <p:attrName>style.visibility</p:attrName>
                                        </p:attrNameLst>
                                      </p:cBhvr>
                                      <p:to>
                                        <p:strVal val="visible"/>
                                      </p:to>
                                    </p:set>
                                    <p:animEffect transition="in" filter="fade">
                                      <p:cBhvr>
                                        <p:cTn id="7" dur="2000"/>
                                        <p:tgtEl>
                                          <p:spTgt spid="317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9" fill="hold" grpId="0" nodeType="clickEffect">
                                  <p:stCondLst>
                                    <p:cond delay="0"/>
                                  </p:stCondLst>
                                  <p:childTnLst>
                                    <p:set>
                                      <p:cBhvr>
                                        <p:cTn id="11" dur="1" fill="hold">
                                          <p:stCondLst>
                                            <p:cond delay="0"/>
                                          </p:stCondLst>
                                        </p:cTn>
                                        <p:tgtEl>
                                          <p:spTgt spid="31749">
                                            <p:bg/>
                                          </p:spTgt>
                                        </p:tgtEl>
                                        <p:attrNameLst>
                                          <p:attrName>style.visibility</p:attrName>
                                        </p:attrNameLst>
                                      </p:cBhvr>
                                      <p:to>
                                        <p:strVal val="visible"/>
                                      </p:to>
                                    </p:set>
                                    <p:anim calcmode="lin" valueType="num">
                                      <p:cBhvr additive="base">
                                        <p:cTn id="12" dur="500" fill="hold"/>
                                        <p:tgtEl>
                                          <p:spTgt spid="31749">
                                            <p:bg/>
                                          </p:spTgt>
                                        </p:tgtEl>
                                        <p:attrNameLst>
                                          <p:attrName>ppt_x</p:attrName>
                                        </p:attrNameLst>
                                      </p:cBhvr>
                                      <p:tavLst>
                                        <p:tav tm="0">
                                          <p:val>
                                            <p:strVal val="0-#ppt_w/2"/>
                                          </p:val>
                                        </p:tav>
                                        <p:tav tm="100000">
                                          <p:val>
                                            <p:strVal val="#ppt_x"/>
                                          </p:val>
                                        </p:tav>
                                      </p:tavLst>
                                    </p:anim>
                                    <p:anim calcmode="lin" valueType="num">
                                      <p:cBhvr additive="base">
                                        <p:cTn id="13" dur="500" fill="hold"/>
                                        <p:tgtEl>
                                          <p:spTgt spid="31749">
                                            <p:bg/>
                                          </p:spTgt>
                                        </p:tgtEl>
                                        <p:attrNameLst>
                                          <p:attrName>ppt_y</p:attrName>
                                        </p:attrNameLst>
                                      </p:cBhvr>
                                      <p:tavLst>
                                        <p:tav tm="0">
                                          <p:val>
                                            <p:strVal val="0-#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9" fill="hold" grpId="0" nodeType="clickEffect">
                                  <p:stCondLst>
                                    <p:cond delay="0"/>
                                  </p:stCondLst>
                                  <p:childTnLst>
                                    <p:set>
                                      <p:cBhvr>
                                        <p:cTn id="17" dur="1" fill="hold">
                                          <p:stCondLst>
                                            <p:cond delay="0"/>
                                          </p:stCondLst>
                                        </p:cTn>
                                        <p:tgtEl>
                                          <p:spTgt spid="31749">
                                            <p:txEl>
                                              <p:pRg st="0" end="0"/>
                                            </p:txEl>
                                          </p:spTgt>
                                        </p:tgtEl>
                                        <p:attrNameLst>
                                          <p:attrName>style.visibility</p:attrName>
                                        </p:attrNameLst>
                                      </p:cBhvr>
                                      <p:to>
                                        <p:strVal val="visible"/>
                                      </p:to>
                                    </p:set>
                                    <p:anim calcmode="lin" valueType="num">
                                      <p:cBhvr additive="base">
                                        <p:cTn id="18" dur="500" fill="hold"/>
                                        <p:tgtEl>
                                          <p:spTgt spid="31749">
                                            <p:txEl>
                                              <p:pRg st="0" end="0"/>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31749">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9" grpId="0" build="p" animBg="1"/>
      <p:bldP spid="31751"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8434" name="Text Box 2">
            <a:hlinkClick r:id="rId3" action="ppaction://hlinksldjump"/>
          </p:cNvPr>
          <p:cNvSpPr txBox="1">
            <a:spLocks noChangeArrowheads="1"/>
          </p:cNvSpPr>
          <p:nvPr/>
        </p:nvSpPr>
        <p:spPr bwMode="auto">
          <a:xfrm>
            <a:off x="6913909" y="55102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endParaRPr>
          </a:p>
        </p:txBody>
      </p:sp>
      <p:sp>
        <p:nvSpPr>
          <p:cNvPr id="18435" name="Text Box 3">
            <a:hlinkClick r:id="rId4" action="ppaction://hlinksldjump"/>
          </p:cNvPr>
          <p:cNvSpPr txBox="1">
            <a:spLocks noChangeArrowheads="1"/>
          </p:cNvSpPr>
          <p:nvPr/>
        </p:nvSpPr>
        <p:spPr bwMode="auto">
          <a:xfrm>
            <a:off x="6740969" y="5992813"/>
            <a:ext cx="1891865"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அட்ட்டவணை 2க்கு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18436"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rPr>
              <a:t>பிழை திருத்தம்</a:t>
            </a:r>
            <a:endParaRPr lang="en-US" dirty="0">
              <a:solidFill>
                <a:srgbClr val="66FFFF"/>
              </a:solidFill>
            </a:endParaRPr>
          </a:p>
        </p:txBody>
      </p:sp>
      <p:sp>
        <p:nvSpPr>
          <p:cNvPr id="18438"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ta-IN" sz="1500" dirty="0" smtClean="0">
                <a:solidFill>
                  <a:srgbClr val="66FFFF"/>
                </a:solidFill>
                <a:latin typeface="Arial Unicode MS" pitchFamily="34" charset="-128"/>
                <a:ea typeface="Arial Unicode MS" pitchFamily="34" charset="-128"/>
                <a:cs typeface="Arial Unicode MS" pitchFamily="34" charset="-128"/>
              </a:rPr>
              <a:t>முடிவு</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32775" name="Rectangle 7"/>
          <p:cNvSpPr>
            <a:spLocks noChangeArrowheads="1"/>
          </p:cNvSpPr>
          <p:nvPr/>
        </p:nvSpPr>
        <p:spPr bwMode="auto">
          <a:xfrm>
            <a:off x="0" y="0"/>
            <a:ext cx="6165850" cy="2248647"/>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ta-IN" sz="28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14. தவறுதலாக ஏதேனும் பிழைகள் நடந்தால் திருத்திக் கொள்ளுங்கள்</a:t>
            </a:r>
            <a:endParaRPr lang="ar-SA" sz="28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18440" name="Text Box 8"/>
          <p:cNvSpPr txBox="1">
            <a:spLocks noChangeArrowheads="1"/>
          </p:cNvSpPr>
          <p:nvPr/>
        </p:nvSpPr>
        <p:spPr bwMode="auto">
          <a:xfrm>
            <a:off x="6907890" y="758825"/>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
        <p:nvSpPr>
          <p:cNvPr id="32778" name="Rectangle 10"/>
          <p:cNvSpPr>
            <a:spLocks noChangeArrowheads="1"/>
          </p:cNvSpPr>
          <p:nvPr/>
        </p:nvSpPr>
        <p:spPr bwMode="auto">
          <a:xfrm>
            <a:off x="381000" y="2362200"/>
            <a:ext cx="6019800" cy="4056834"/>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lvl="0" algn="ctr" rtl="0">
              <a:defRPr/>
            </a:pPr>
            <a:r>
              <a:rPr lang="ta-IN" sz="2000" i="1" dirty="0" smtClean="0">
                <a:solidFill>
                  <a:srgbClr val="00B0F0"/>
                </a:solidFill>
              </a:rPr>
              <a:t>“இன்னும் இவர்கள் எத்தகையோர்  என்றால், யாதொரு மானக்கேடான காரியத்தை அவர்கள் செய்து விட்டால், அல்லது (பாவம்செய்து) தங்களுக்கு  தாங்களே அநீதமிழைத்துக் கொண்டால் (உடனே) அல்லாஹ்வை நினைவு கூர்வார்கள். இன்னும் தங்குடைய பாவங்களுக்காக மன்னிப்பு தேடுவார்கள்....அவர்கள் செய்த காரியத்தை அவர்கள் அறிந்து கொண்டே (அதில்) நிலைத்திருக்கவும் மாட்டார்கள்.”   3/135</a:t>
            </a:r>
            <a:endParaRPr lang="en-US" sz="2000" i="1" dirty="0" smtClean="0">
              <a:solidFill>
                <a:srgbClr val="00B0F0"/>
              </a:solidFill>
            </a:endParaRPr>
          </a:p>
        </p:txBody>
      </p:sp>
    </p:spTree>
  </p:cSld>
  <p:clrMapOvr>
    <a:masterClrMapping/>
  </p:clrMapOvr>
  <p:transition spd="slow" advClick="0" advTm="10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2775">
                                            <p:txEl>
                                              <p:pRg st="0" end="0"/>
                                            </p:txEl>
                                          </p:spTgt>
                                        </p:tgtEl>
                                        <p:attrNameLst>
                                          <p:attrName>style.visibility</p:attrName>
                                        </p:attrNameLst>
                                      </p:cBhvr>
                                      <p:to>
                                        <p:strVal val="visible"/>
                                      </p:to>
                                    </p:set>
                                    <p:animEffect transition="in" filter="wipe(down)">
                                      <p:cBhvr>
                                        <p:cTn id="7" dur="500"/>
                                        <p:tgtEl>
                                          <p:spTgt spid="32775">
                                            <p:txEl>
                                              <p:pRg st="0" end="0"/>
                                            </p:txEl>
                                          </p:spTgt>
                                        </p:tgtEl>
                                      </p:cBhvr>
                                    </p:animEffect>
                                  </p:childTnLst>
                                </p:cTn>
                              </p:par>
                            </p:childTnLst>
                          </p:cTn>
                        </p:par>
                        <p:par>
                          <p:cTn id="8" fill="hold">
                            <p:stCondLst>
                              <p:cond delay="500"/>
                            </p:stCondLst>
                            <p:childTnLst>
                              <p:par>
                                <p:cTn id="9" presetID="22" presetClass="entr" presetSubtype="2" fill="hold" grpId="0" nodeType="afterEffect">
                                  <p:stCondLst>
                                    <p:cond delay="0"/>
                                  </p:stCondLst>
                                  <p:childTnLst>
                                    <p:set>
                                      <p:cBhvr>
                                        <p:cTn id="10" dur="1" fill="hold">
                                          <p:stCondLst>
                                            <p:cond delay="0"/>
                                          </p:stCondLst>
                                        </p:cTn>
                                        <p:tgtEl>
                                          <p:spTgt spid="32778">
                                            <p:bg/>
                                          </p:spTgt>
                                        </p:tgtEl>
                                        <p:attrNameLst>
                                          <p:attrName>style.visibility</p:attrName>
                                        </p:attrNameLst>
                                      </p:cBhvr>
                                      <p:to>
                                        <p:strVal val="visible"/>
                                      </p:to>
                                    </p:set>
                                    <p:animEffect transition="in" filter="wipe(right)">
                                      <p:cBhvr>
                                        <p:cTn id="11" dur="500"/>
                                        <p:tgtEl>
                                          <p:spTgt spid="32778">
                                            <p:bg/>
                                          </p:spTgt>
                                        </p:tgtEl>
                                      </p:cBhvr>
                                    </p:animEffect>
                                  </p:childTnLst>
                                </p:cTn>
                              </p:par>
                            </p:childTnLst>
                          </p:cTn>
                        </p:par>
                        <p:par>
                          <p:cTn id="12" fill="hold">
                            <p:stCondLst>
                              <p:cond delay="1000"/>
                            </p:stCondLst>
                            <p:childTnLst>
                              <p:par>
                                <p:cTn id="13" presetID="22" presetClass="entr" presetSubtype="2" fill="hold" grpId="0" nodeType="afterEffect">
                                  <p:stCondLst>
                                    <p:cond delay="0"/>
                                  </p:stCondLst>
                                  <p:childTnLst>
                                    <p:set>
                                      <p:cBhvr>
                                        <p:cTn id="14" dur="1" fill="hold">
                                          <p:stCondLst>
                                            <p:cond delay="0"/>
                                          </p:stCondLst>
                                        </p:cTn>
                                        <p:tgtEl>
                                          <p:spTgt spid="32778">
                                            <p:txEl>
                                              <p:pRg st="0" end="0"/>
                                            </p:txEl>
                                          </p:spTgt>
                                        </p:tgtEl>
                                        <p:attrNameLst>
                                          <p:attrName>style.visibility</p:attrName>
                                        </p:attrNameLst>
                                      </p:cBhvr>
                                      <p:to>
                                        <p:strVal val="visible"/>
                                      </p:to>
                                    </p:set>
                                    <p:animEffect transition="in" filter="wipe(right)">
                                      <p:cBhvr>
                                        <p:cTn id="15" dur="500"/>
                                        <p:tgtEl>
                                          <p:spTgt spid="3277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5" grpId="0" build="p"/>
      <p:bldP spid="32778"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9458" name="Text Box 2">
            <a:hlinkClick r:id="rId3" action="ppaction://hlinksldjump"/>
          </p:cNvPr>
          <p:cNvSpPr txBox="1">
            <a:spLocks noChangeArrowheads="1"/>
          </p:cNvSpPr>
          <p:nvPr/>
        </p:nvSpPr>
        <p:spPr bwMode="auto">
          <a:xfrm>
            <a:off x="6806506" y="5510213"/>
            <a:ext cx="1845377"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r>
              <a:rPr lang="en-US" sz="1500" dirty="0" smtClean="0">
                <a:solidFill>
                  <a:srgbClr val="66FFFF"/>
                </a:solidFill>
              </a:rPr>
              <a:t>1</a:t>
            </a:r>
            <a:endParaRPr lang="en-US" sz="1500" dirty="0">
              <a:solidFill>
                <a:srgbClr val="66FFFF"/>
              </a:solidFill>
            </a:endParaRPr>
          </a:p>
        </p:txBody>
      </p:sp>
      <p:sp>
        <p:nvSpPr>
          <p:cNvPr id="19459" name="Text Box 3">
            <a:hlinkClick r:id="rId4" action="ppaction://hlinksldjump"/>
          </p:cNvPr>
          <p:cNvSpPr txBox="1">
            <a:spLocks noChangeArrowheads="1"/>
          </p:cNvSpPr>
          <p:nvPr/>
        </p:nvSpPr>
        <p:spPr bwMode="auto">
          <a:xfrm>
            <a:off x="6894857" y="59928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19460"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அகம்பாவம்</a:t>
            </a:r>
            <a:endParaRPr lang="en-US" dirty="0">
              <a:solidFill>
                <a:srgbClr val="66FFFF"/>
              </a:solidFill>
              <a:latin typeface="Latha" pitchFamily="34" charset="0"/>
              <a:cs typeface="Latha" pitchFamily="34" charset="0"/>
            </a:endParaRPr>
          </a:p>
        </p:txBody>
      </p:sp>
      <p:sp>
        <p:nvSpPr>
          <p:cNvPr id="19462"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latin typeface="Arial Unicode MS" pitchFamily="34" charset="-128"/>
                <a:ea typeface="Arial Unicode MS" pitchFamily="34" charset="-128"/>
                <a:cs typeface="Arial Unicode MS" pitchFamily="34" charset="-128"/>
              </a:rPr>
              <a:t>முடிவு</a:t>
            </a:r>
            <a:r>
              <a:rPr lang="en-US" sz="1500" dirty="0" smtClean="0">
                <a:solidFill>
                  <a:srgbClr val="66FFFF"/>
                </a:solidFill>
              </a:rPr>
              <a:t>     </a:t>
            </a:r>
            <a:endParaRPr lang="en-US" sz="1500" dirty="0">
              <a:solidFill>
                <a:srgbClr val="66FFFF"/>
              </a:solidFill>
            </a:endParaRPr>
          </a:p>
        </p:txBody>
      </p:sp>
      <p:sp>
        <p:nvSpPr>
          <p:cNvPr id="33799" name="Rectangle 7"/>
          <p:cNvSpPr>
            <a:spLocks noChangeArrowheads="1"/>
          </p:cNvSpPr>
          <p:nvPr/>
        </p:nvSpPr>
        <p:spPr bwMode="auto">
          <a:xfrm>
            <a:off x="139700" y="165100"/>
            <a:ext cx="6165850" cy="2248647"/>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ta-IN" sz="28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 15. பூமியில் அகம்பாவத்துடன் நடக்காதீர்கள்.</a:t>
            </a:r>
            <a:endParaRPr lang="ar-SA" sz="28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19464" name="Text Box 8"/>
          <p:cNvSpPr txBox="1">
            <a:spLocks noChangeArrowheads="1"/>
          </p:cNvSpPr>
          <p:nvPr/>
        </p:nvSpPr>
        <p:spPr bwMode="auto">
          <a:xfrm>
            <a:off x="6907890" y="758825"/>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
        <p:nvSpPr>
          <p:cNvPr id="33803" name="Rectangle 11"/>
          <p:cNvSpPr>
            <a:spLocks noChangeArrowheads="1"/>
          </p:cNvSpPr>
          <p:nvPr/>
        </p:nvSpPr>
        <p:spPr bwMode="auto">
          <a:xfrm>
            <a:off x="457200" y="2590800"/>
            <a:ext cx="5689600" cy="3595170"/>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lvl="0" algn="ctr">
              <a:lnSpc>
                <a:spcPct val="150000"/>
              </a:lnSpc>
            </a:pPr>
            <a:r>
              <a:rPr lang="ta-IN" i="1" dirty="0" smtClean="0">
                <a:solidFill>
                  <a:srgbClr val="002060"/>
                </a:solidFill>
              </a:rPr>
              <a:t>“</a:t>
            </a:r>
            <a:r>
              <a:rPr lang="ta-IN" sz="2000" i="1" dirty="0" smtClean="0">
                <a:solidFill>
                  <a:srgbClr val="00B0F0"/>
                </a:solidFill>
              </a:rPr>
              <a:t>பெருமை கொண்டு) உன் முகத்தை மனிதர் களை விட்டும் திருப்பிக் கொள்ளாதே. பூமியில் கர்வமாக நடக்காதே. நிச்சயமாக அல்லாஹ், தற்பெருமைக்காரர், கர்வம் கொண்டோர் ஒருவரையும்நேசிக்க மாட்டான்.” ​ 31/18</a:t>
            </a:r>
            <a:endParaRPr lang="en-US" sz="2000" i="1" dirty="0" smtClean="0">
              <a:solidFill>
                <a:srgbClr val="00B0F0"/>
              </a:solidFill>
            </a:endParaRPr>
          </a:p>
        </p:txBody>
      </p:sp>
    </p:spTree>
  </p:cSld>
  <p:clrMapOvr>
    <a:masterClrMapping/>
  </p:clrMapOvr>
  <p:transition spd="slow" advClick="0" advTm="8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3799">
                                            <p:txEl>
                                              <p:pRg st="0" end="0"/>
                                            </p:txEl>
                                          </p:spTgt>
                                        </p:tgtEl>
                                        <p:attrNameLst>
                                          <p:attrName>style.visibility</p:attrName>
                                        </p:attrNameLst>
                                      </p:cBhvr>
                                      <p:to>
                                        <p:strVal val="visible"/>
                                      </p:to>
                                    </p:set>
                                    <p:animEffect transition="in" filter="fade">
                                      <p:cBhvr>
                                        <p:cTn id="7" dur="2000"/>
                                        <p:tgtEl>
                                          <p:spTgt spid="337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3803">
                                            <p:bg/>
                                          </p:spTgt>
                                        </p:tgtEl>
                                        <p:attrNameLst>
                                          <p:attrName>style.visibility</p:attrName>
                                        </p:attrNameLst>
                                      </p:cBhvr>
                                      <p:to>
                                        <p:strVal val="visible"/>
                                      </p:to>
                                    </p:set>
                                    <p:animEffect transition="in" filter="wipe(up)">
                                      <p:cBhvr>
                                        <p:cTn id="12" dur="500"/>
                                        <p:tgtEl>
                                          <p:spTgt spid="33803">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3803">
                                            <p:txEl>
                                              <p:pRg st="0" end="0"/>
                                            </p:txEl>
                                          </p:spTgt>
                                        </p:tgtEl>
                                        <p:attrNameLst>
                                          <p:attrName>style.visibility</p:attrName>
                                        </p:attrNameLst>
                                      </p:cBhvr>
                                      <p:to>
                                        <p:strVal val="visible"/>
                                      </p:to>
                                    </p:set>
                                    <p:animEffect transition="in" filter="wipe(up)">
                                      <p:cBhvr>
                                        <p:cTn id="17" dur="500"/>
                                        <p:tgtEl>
                                          <p:spTgt spid="338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9" grpId="0" build="p"/>
      <p:bldP spid="33803"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482" name="Text Box 2">
            <a:hlinkClick r:id="rId3" action="ppaction://hlinksldjump"/>
          </p:cNvPr>
          <p:cNvSpPr txBox="1">
            <a:spLocks noChangeArrowheads="1"/>
          </p:cNvSpPr>
          <p:nvPr/>
        </p:nvSpPr>
        <p:spPr bwMode="auto">
          <a:xfrm>
            <a:off x="6913907" y="55102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20483" name="Text Box 3">
            <a:hlinkClick r:id="rId4" action="ppaction://hlinksldjump"/>
          </p:cNvPr>
          <p:cNvSpPr txBox="1">
            <a:spLocks noChangeArrowheads="1"/>
          </p:cNvSpPr>
          <p:nvPr/>
        </p:nvSpPr>
        <p:spPr bwMode="auto">
          <a:xfrm>
            <a:off x="6894857" y="59928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20484"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மமதை</a:t>
            </a:r>
            <a:r>
              <a:rPr lang="en-US" dirty="0" smtClean="0">
                <a:latin typeface="Latha" pitchFamily="34" charset="0"/>
                <a:cs typeface="Latha" pitchFamily="34" charset="0"/>
              </a:rPr>
              <a:t> </a:t>
            </a:r>
            <a:endParaRPr lang="en-US" dirty="0">
              <a:latin typeface="Latha" pitchFamily="34" charset="0"/>
              <a:cs typeface="Latha" pitchFamily="34" charset="0"/>
            </a:endParaRPr>
          </a:p>
        </p:txBody>
      </p:sp>
      <p:sp>
        <p:nvSpPr>
          <p:cNvPr id="20486"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latin typeface="Arial Unicode MS" pitchFamily="34" charset="-128"/>
                <a:ea typeface="Arial Unicode MS" pitchFamily="34" charset="-128"/>
                <a:cs typeface="Arial Unicode MS" pitchFamily="34" charset="-128"/>
              </a:rPr>
              <a:t>முடிவு</a:t>
            </a:r>
            <a:r>
              <a:rPr lang="en-US" sz="1500" dirty="0" smtClean="0">
                <a:solidFill>
                  <a:srgbClr val="66FFFF"/>
                </a:solidFill>
              </a:rPr>
              <a:t>     </a:t>
            </a:r>
            <a:endParaRPr lang="en-US" sz="1500" dirty="0">
              <a:solidFill>
                <a:srgbClr val="66FFFF"/>
              </a:solidFill>
            </a:endParaRPr>
          </a:p>
        </p:txBody>
      </p:sp>
      <p:sp>
        <p:nvSpPr>
          <p:cNvPr id="34823" name="Rectangle 7"/>
          <p:cNvSpPr>
            <a:spLocks noChangeArrowheads="1"/>
          </p:cNvSpPr>
          <p:nvPr/>
        </p:nvSpPr>
        <p:spPr bwMode="auto">
          <a:xfrm>
            <a:off x="139700" y="165100"/>
            <a:ext cx="6165850" cy="1602316"/>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en-US" sz="28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16.</a:t>
            </a:r>
            <a:r>
              <a:rPr lang="ta-IN" sz="28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பூமியில் மமதையுடன் நடக்காதீர்கள்</a:t>
            </a:r>
            <a:r>
              <a:rPr lang="ta-IN" sz="1600" dirty="0" smtClean="0"/>
              <a:t>. </a:t>
            </a:r>
            <a:endParaRPr lang="ar-SA" sz="1500" b="0" dirty="0">
              <a:solidFill>
                <a:srgbClr val="66FFFF"/>
              </a:solidFill>
              <a:latin typeface="Bookman Old Style" pitchFamily="18" charset="0"/>
            </a:endParaRPr>
          </a:p>
        </p:txBody>
      </p:sp>
      <p:sp>
        <p:nvSpPr>
          <p:cNvPr id="20488" name="Text Box 8"/>
          <p:cNvSpPr txBox="1">
            <a:spLocks noChangeArrowheads="1"/>
          </p:cNvSpPr>
          <p:nvPr/>
        </p:nvSpPr>
        <p:spPr bwMode="auto">
          <a:xfrm>
            <a:off x="6907890" y="758825"/>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
        <p:nvSpPr>
          <p:cNvPr id="34826" name="Rectangle 10"/>
          <p:cNvSpPr>
            <a:spLocks noChangeArrowheads="1"/>
          </p:cNvSpPr>
          <p:nvPr/>
        </p:nvSpPr>
        <p:spPr bwMode="auto">
          <a:xfrm>
            <a:off x="381000" y="2209800"/>
            <a:ext cx="5689600" cy="2671840"/>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algn="just" rtl="0">
              <a:lnSpc>
                <a:spcPct val="150000"/>
              </a:lnSpc>
              <a:defRPr/>
            </a:pPr>
            <a:r>
              <a:rPr lang="ta-IN" sz="2000" i="1" dirty="0" smtClean="0">
                <a:solidFill>
                  <a:srgbClr val="00B0F0"/>
                </a:solidFill>
              </a:rPr>
              <a:t>“மேலும் பூமியில் கர்வம் கொண்டு நீர் நடக்க வேண்டாம். நிச்சயமாக நீர் பூமியை பிளந்து விட மாட்டீர். இன்னும் உயரத்தால் மலைகளை அடைந்து விட மாட்டீர்.” 17/37.</a:t>
            </a:r>
            <a:r>
              <a:rPr lang="en-US" b="0" dirty="0" smtClean="0">
                <a:solidFill>
                  <a:srgbClr val="66FFFF"/>
                </a:solidFill>
                <a:latin typeface="Bookman Old Style" pitchFamily="18" charset="0"/>
              </a:rPr>
              <a:t> </a:t>
            </a:r>
            <a:endParaRPr lang="ar-SA" b="0" dirty="0">
              <a:solidFill>
                <a:srgbClr val="66FFFF"/>
              </a:solidFill>
              <a:latin typeface="Bookman Old Style" pitchFamily="18" charset="0"/>
            </a:endParaRPr>
          </a:p>
        </p:txBody>
      </p:sp>
    </p:spTree>
  </p:cSld>
  <p:clrMapOvr>
    <a:masterClrMapping/>
  </p:clrMapOvr>
  <p:transition spd="slow" advClick="0" advTm="8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4823">
                                            <p:txEl>
                                              <p:pRg st="0" end="0"/>
                                            </p:txEl>
                                          </p:spTgt>
                                        </p:tgtEl>
                                        <p:attrNameLst>
                                          <p:attrName>style.visibility</p:attrName>
                                        </p:attrNameLst>
                                      </p:cBhvr>
                                      <p:to>
                                        <p:strVal val="visible"/>
                                      </p:to>
                                    </p:set>
                                    <p:animEffect transition="in" filter="fade">
                                      <p:cBhvr>
                                        <p:cTn id="7" dur="2000"/>
                                        <p:tgtEl>
                                          <p:spTgt spid="348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12" fill="hold" grpId="0" nodeType="clickEffect">
                                  <p:stCondLst>
                                    <p:cond delay="0"/>
                                  </p:stCondLst>
                                  <p:childTnLst>
                                    <p:set>
                                      <p:cBhvr>
                                        <p:cTn id="11" dur="1" fill="hold">
                                          <p:stCondLst>
                                            <p:cond delay="0"/>
                                          </p:stCondLst>
                                        </p:cTn>
                                        <p:tgtEl>
                                          <p:spTgt spid="34826">
                                            <p:bg/>
                                          </p:spTgt>
                                        </p:tgtEl>
                                        <p:attrNameLst>
                                          <p:attrName>style.visibility</p:attrName>
                                        </p:attrNameLst>
                                      </p:cBhvr>
                                      <p:to>
                                        <p:strVal val="visible"/>
                                      </p:to>
                                    </p:set>
                                    <p:anim calcmode="lin" valueType="num">
                                      <p:cBhvr additive="base">
                                        <p:cTn id="12" dur="500" fill="hold"/>
                                        <p:tgtEl>
                                          <p:spTgt spid="34826">
                                            <p:bg/>
                                          </p:spTgt>
                                        </p:tgtEl>
                                        <p:attrNameLst>
                                          <p:attrName>ppt_x</p:attrName>
                                        </p:attrNameLst>
                                      </p:cBhvr>
                                      <p:tavLst>
                                        <p:tav tm="0">
                                          <p:val>
                                            <p:strVal val="0-#ppt_w/2"/>
                                          </p:val>
                                        </p:tav>
                                        <p:tav tm="100000">
                                          <p:val>
                                            <p:strVal val="#ppt_x"/>
                                          </p:val>
                                        </p:tav>
                                      </p:tavLst>
                                    </p:anim>
                                    <p:anim calcmode="lin" valueType="num">
                                      <p:cBhvr additive="base">
                                        <p:cTn id="13" dur="500" fill="hold"/>
                                        <p:tgtEl>
                                          <p:spTgt spid="34826">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12" fill="hold" grpId="0" nodeType="clickEffect">
                                  <p:stCondLst>
                                    <p:cond delay="0"/>
                                  </p:stCondLst>
                                  <p:childTnLst>
                                    <p:set>
                                      <p:cBhvr>
                                        <p:cTn id="17" dur="1" fill="hold">
                                          <p:stCondLst>
                                            <p:cond delay="0"/>
                                          </p:stCondLst>
                                        </p:cTn>
                                        <p:tgtEl>
                                          <p:spTgt spid="34826">
                                            <p:txEl>
                                              <p:pRg st="0" end="0"/>
                                            </p:txEl>
                                          </p:spTgt>
                                        </p:tgtEl>
                                        <p:attrNameLst>
                                          <p:attrName>style.visibility</p:attrName>
                                        </p:attrNameLst>
                                      </p:cBhvr>
                                      <p:to>
                                        <p:strVal val="visible"/>
                                      </p:to>
                                    </p:set>
                                    <p:anim calcmode="lin" valueType="num">
                                      <p:cBhvr additive="base">
                                        <p:cTn id="18" dur="500" fill="hold"/>
                                        <p:tgtEl>
                                          <p:spTgt spid="34826">
                                            <p:txEl>
                                              <p:pRg st="0" end="0"/>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3482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3" grpId="0" build="allAtOnce"/>
      <p:bldP spid="34826"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2"/>
            </a:gs>
            <a:gs pos="50000">
              <a:srgbClr val="3366FF"/>
            </a:gs>
            <a:gs pos="100000">
              <a:schemeClr val="accent2"/>
            </a:gs>
          </a:gsLst>
          <a:lin ang="5400000" scaled="1"/>
        </a:gradFill>
        <a:effectLst/>
      </p:bgPr>
    </p:bg>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131763" y="-26988"/>
            <a:ext cx="5964237" cy="1384995"/>
          </a:xfrm>
          <a:prstGeom prst="rect">
            <a:avLst/>
          </a:prstGeom>
          <a:noFill/>
          <a:ln w="9525">
            <a:noFill/>
            <a:miter lim="800000"/>
            <a:headEnd/>
            <a:tailEnd/>
          </a:ln>
        </p:spPr>
        <p:txBody>
          <a:bodyPr>
            <a:spAutoFit/>
          </a:bodyPr>
          <a:lstStyle/>
          <a:p>
            <a:pPr algn="l"/>
            <a:r>
              <a:rPr lang="ta-IN" sz="3600" dirty="0">
                <a:solidFill>
                  <a:schemeClr val="bg1"/>
                </a:solidFill>
                <a:latin typeface="Arial Unicode MS" pitchFamily="34" charset="-128"/>
                <a:ea typeface="Arial Unicode MS" pitchFamily="34" charset="-128"/>
                <a:cs typeface="Arial Unicode MS" pitchFamily="34" charset="-128"/>
              </a:rPr>
              <a:t>குர்ஆன் கூறும் அருள்மொழி</a:t>
            </a:r>
            <a:endParaRPr lang="en-US" sz="3600" dirty="0">
              <a:solidFill>
                <a:schemeClr val="bg1"/>
              </a:solidFill>
              <a:latin typeface="Arial Unicode MS" pitchFamily="34" charset="-128"/>
              <a:ea typeface="Arial Unicode MS" pitchFamily="34" charset="-128"/>
              <a:cs typeface="Arial Unicode MS" pitchFamily="34" charset="-128"/>
            </a:endParaRPr>
          </a:p>
          <a:p>
            <a:pPr algn="l" rtl="0"/>
            <a:r>
              <a:rPr lang="ta-IN" sz="2400" dirty="0" smtClean="0">
                <a:solidFill>
                  <a:schemeClr val="bg1"/>
                </a:solidFill>
                <a:latin typeface="Arial Unicode MS" pitchFamily="34" charset="-128"/>
                <a:ea typeface="Arial Unicode MS" pitchFamily="34" charset="-128"/>
                <a:cs typeface="Arial Unicode MS" pitchFamily="34" charset="-128"/>
              </a:rPr>
              <a:t>தலைப்பை தெரிவு செய்யவும்</a:t>
            </a:r>
            <a:endParaRPr lang="en-US" sz="2400" dirty="0">
              <a:solidFill>
                <a:schemeClr val="bg1"/>
              </a:solidFill>
              <a:latin typeface="Arial Unicode MS" pitchFamily="34" charset="-128"/>
              <a:ea typeface="Arial Unicode MS" pitchFamily="34" charset="-128"/>
              <a:cs typeface="Arial Unicode MS" pitchFamily="34" charset="-128"/>
            </a:endParaRPr>
          </a:p>
          <a:p>
            <a:pPr algn="l" rtl="0"/>
            <a:r>
              <a:rPr lang="ta-IN" sz="2400" dirty="0" smtClean="0">
                <a:solidFill>
                  <a:schemeClr val="bg1"/>
                </a:solidFill>
                <a:latin typeface="Arial Unicode MS" pitchFamily="34" charset="-128"/>
                <a:ea typeface="Arial Unicode MS" pitchFamily="34" charset="-128"/>
                <a:cs typeface="Arial Unicode MS" pitchFamily="34" charset="-128"/>
              </a:rPr>
              <a:t>அட்டவணை 2 ல் 1</a:t>
            </a:r>
            <a:r>
              <a:rPr lang="en-US" sz="2400" dirty="0" smtClean="0">
                <a:solidFill>
                  <a:schemeClr val="bg1"/>
                </a:solidFill>
                <a:latin typeface="Arial Unicode MS" pitchFamily="34" charset="-128"/>
                <a:ea typeface="Arial Unicode MS" pitchFamily="34" charset="-128"/>
                <a:cs typeface="Arial Unicode MS" pitchFamily="34" charset="-128"/>
              </a:rPr>
              <a:t> </a:t>
            </a:r>
            <a:endParaRPr lang="en-US" sz="2400" dirty="0">
              <a:solidFill>
                <a:schemeClr val="bg1"/>
              </a:solidFill>
              <a:latin typeface="Arial Unicode MS" pitchFamily="34" charset="-128"/>
              <a:ea typeface="Arial Unicode MS" pitchFamily="34" charset="-128"/>
              <a:cs typeface="Arial Unicode MS" pitchFamily="34" charset="-128"/>
            </a:endParaRPr>
          </a:p>
        </p:txBody>
      </p:sp>
      <p:graphicFrame>
        <p:nvGraphicFramePr>
          <p:cNvPr id="14737" name="Group 401"/>
          <p:cNvGraphicFramePr>
            <a:graphicFrameLocks noGrp="1"/>
          </p:cNvGraphicFramePr>
          <p:nvPr/>
        </p:nvGraphicFramePr>
        <p:xfrm>
          <a:off x="168275" y="1654175"/>
          <a:ext cx="8867775" cy="3151189"/>
        </p:xfrm>
        <a:graphic>
          <a:graphicData uri="http://schemas.openxmlformats.org/drawingml/2006/table">
            <a:tbl>
              <a:tblPr rtl="1"/>
              <a:tblGrid>
                <a:gridCol w="1808162"/>
                <a:gridCol w="1738313"/>
                <a:gridCol w="1774825"/>
                <a:gridCol w="1771650"/>
                <a:gridCol w="1774825"/>
              </a:tblGrid>
              <a:tr h="5127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2" action="ppaction://hlinksldjump"/>
                        </a:rPr>
                        <a:t>த’ அவா அழைப்பு</a:t>
                      </a:r>
                      <a:r>
                        <a:rPr kumimoji="0" lang="en-US" sz="1200" b="0" i="0" u="none" strike="noStrike" cap="none" normalizeH="0" baseline="0" dirty="0" smtClean="0">
                          <a:ln>
                            <a:noFill/>
                          </a:ln>
                          <a:solidFill>
                            <a:schemeClr val="bg1"/>
                          </a:solidFill>
                          <a:effectLst/>
                          <a:latin typeface="Latha" pitchFamily="34" charset="0"/>
                          <a:cs typeface="Latha" pitchFamily="34" charset="0"/>
                          <a:hlinkClick r:id="rId2" action="ppaction://hlinksldjump"/>
                        </a:rPr>
                        <a:t> </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3" action="ppaction://hlinksldjump"/>
                        </a:rPr>
                        <a:t>சாந்திக்கு வழி</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4" action="ppaction://hlinksldjump"/>
                        </a:rPr>
                        <a:t>மன்னித்து விடு</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5" action="ppaction://hlinksldjump"/>
                        </a:rPr>
                        <a:t>குடும்பத்தை திருத்து</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6" action="ppaction://hlinksldjump"/>
                        </a:rPr>
                        <a:t>திருத்திக் கொள்</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r>
              <a:tr h="5143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7" action="ppaction://hlinksldjump"/>
                        </a:rPr>
                        <a:t>விருந்து</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8" action="ppaction://hlinksldjump"/>
                        </a:rPr>
                        <a:t>இடம் கொடுத்தல்</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9" action="ppaction://hlinksldjump"/>
                        </a:rPr>
                        <a:t>பொறாமை</a:t>
                      </a:r>
                      <a:r>
                        <a:rPr kumimoji="0" lang="en-US" sz="1200" b="1" i="0" u="none" strike="noStrike" cap="none" normalizeH="0" baseline="0" dirty="0" smtClean="0">
                          <a:ln>
                            <a:noFill/>
                          </a:ln>
                          <a:solidFill>
                            <a:schemeClr val="bg1"/>
                          </a:solidFill>
                          <a:effectLst/>
                          <a:latin typeface="Latha" pitchFamily="34" charset="0"/>
                          <a:cs typeface="Latha" pitchFamily="34" charset="0"/>
                          <a:hlinkClick r:id="rId9" action="ppaction://hlinksldjump"/>
                        </a:rPr>
                        <a:t> </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10" action="ppaction://hlinksldjump"/>
                        </a:rPr>
                        <a:t>அல்லாஹ்வின் கட்டளை</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11" action="ppaction://hlinksldjump"/>
                        </a:rPr>
                        <a:t>மார்க்கம் ஒரு விளையாட்டா?</a:t>
                      </a:r>
                      <a:r>
                        <a:rPr kumimoji="0" lang="en-US" sz="1200" b="0" i="0" u="none" strike="noStrike" cap="none" normalizeH="0" baseline="0" dirty="0" smtClean="0">
                          <a:ln>
                            <a:noFill/>
                          </a:ln>
                          <a:solidFill>
                            <a:schemeClr val="bg1"/>
                          </a:solidFill>
                          <a:effectLst/>
                          <a:latin typeface="Latha" pitchFamily="34" charset="0"/>
                          <a:cs typeface="Latha" pitchFamily="34" charset="0"/>
                          <a:hlinkClick r:id="rId11" action="ppaction://hlinksldjump"/>
                        </a:rPr>
                        <a:t> </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r>
              <a:tr h="5715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12" action="ppaction://hlinksldjump"/>
                        </a:rPr>
                        <a:t>அல்லாஹ்விடம் ரிஸ்கை தேடு</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13" action="ppaction://hlinksldjump"/>
                        </a:rPr>
                        <a:t>பரிசுத்தம்</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14" action="ppaction://hlinksldjump"/>
                        </a:rPr>
                        <a:t>வாக்கை நிறைவேற்று</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15" action="ppaction://hlinksldjump"/>
                        </a:rPr>
                        <a:t>வீண் விரயம்</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16" action="ppaction://hlinksldjump"/>
                        </a:rPr>
                        <a:t>மிதமான உணவு</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r>
              <a:tr h="5381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17" action="ppaction://hlinksldjump"/>
                        </a:rPr>
                        <a:t>வட்டி</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18" action="ppaction://hlinksldjump"/>
                        </a:rPr>
                        <a:t>மனித உயிர்</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19" action="ppaction://hlinksldjump"/>
                        </a:rPr>
                        <a:t>சிசுக் கொலை</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smtClean="0">
                          <a:ln>
                            <a:noFill/>
                          </a:ln>
                          <a:solidFill>
                            <a:schemeClr val="bg1"/>
                          </a:solidFill>
                          <a:effectLst/>
                          <a:latin typeface="Latha" pitchFamily="34" charset="0"/>
                          <a:cs typeface="Latha" pitchFamily="34" charset="0"/>
                          <a:hlinkClick r:id="rId20" action="ppaction://hlinksldjump"/>
                        </a:rPr>
                        <a:t>அல்லாஹ்வின் சமீபம்</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Latha" pitchFamily="34" charset="0"/>
                          <a:cs typeface="Latha" pitchFamily="34" charset="0"/>
                          <a:hlinkClick r:id="rId21" action="ppaction://hlinksldjump"/>
                        </a:rPr>
                        <a:t>மாற்றான் சொத்து</a:t>
                      </a:r>
                      <a:endParaRPr kumimoji="0" lang="en-US" sz="1200" b="0" i="0" u="none" strike="noStrike" cap="none" normalizeH="0" baseline="0" dirty="0" smtClean="0">
                        <a:ln>
                          <a:noFill/>
                        </a:ln>
                        <a:solidFill>
                          <a:schemeClr val="bg1"/>
                        </a:solidFill>
                        <a:effectLst/>
                        <a:latin typeface="Latha" pitchFamily="34" charset="0"/>
                        <a:cs typeface="Latha" pitchFamily="34"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r>
              <a:tr h="5016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Arial" charset="0"/>
                          <a:cs typeface="Arial" charset="0"/>
                          <a:hlinkClick r:id="rId22" action="ppaction://hlinksldjump"/>
                        </a:rPr>
                        <a:t>நேர்வழி</a:t>
                      </a:r>
                      <a:endParaRPr kumimoji="0" lang="en-US" sz="2800" b="0" i="0" u="none" strike="noStrike" cap="none" normalizeH="0" baseline="0" dirty="0" smtClean="0">
                        <a:ln>
                          <a:noFill/>
                        </a:ln>
                        <a:solidFill>
                          <a:schemeClr val="bg1"/>
                        </a:solidFill>
                        <a:effectLst/>
                        <a:latin typeface="Arial" charset="0"/>
                        <a:cs typeface="Arial"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Arial" charset="0"/>
                          <a:cs typeface="Arial" charset="0"/>
                          <a:hlinkClick r:id="rId23" action="ppaction://hlinksldjump"/>
                        </a:rPr>
                        <a:t>திருமணம்</a:t>
                      </a:r>
                      <a:endParaRPr kumimoji="0" lang="en-US" sz="2800" b="0" i="0" u="none" strike="noStrike" cap="none" normalizeH="0" baseline="0" dirty="0" smtClean="0">
                        <a:ln>
                          <a:noFill/>
                        </a:ln>
                        <a:solidFill>
                          <a:schemeClr val="bg1"/>
                        </a:solidFill>
                        <a:effectLst/>
                        <a:latin typeface="Arial" charset="0"/>
                        <a:cs typeface="Arial"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Arial" charset="0"/>
                          <a:cs typeface="Arial" charset="0"/>
                          <a:hlinkClick r:id="rId24" action="ppaction://hlinksldjump"/>
                        </a:rPr>
                        <a:t>அளவில் மோசடி</a:t>
                      </a:r>
                      <a:endParaRPr kumimoji="0" lang="en-US" sz="2800" b="0" i="0" u="none" strike="noStrike" cap="none" normalizeH="0" baseline="0" dirty="0" smtClean="0">
                        <a:ln>
                          <a:noFill/>
                        </a:ln>
                        <a:solidFill>
                          <a:schemeClr val="bg1"/>
                        </a:solidFill>
                        <a:effectLst/>
                        <a:latin typeface="Arial" charset="0"/>
                        <a:cs typeface="Arial"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Arial" charset="0"/>
                          <a:cs typeface="Arial" charset="0"/>
                          <a:hlinkClick r:id="rId25" action="ppaction://hlinksldjump"/>
                        </a:rPr>
                        <a:t>மரணம் ஒரு சோதனை</a:t>
                      </a:r>
                      <a:endParaRPr kumimoji="0" lang="en-US" sz="1200" b="1" i="0" u="none" strike="noStrike" cap="none" normalizeH="0" baseline="0" dirty="0" smtClean="0">
                        <a:ln>
                          <a:noFill/>
                        </a:ln>
                        <a:solidFill>
                          <a:schemeClr val="bg1"/>
                        </a:solidFill>
                        <a:effectLst/>
                        <a:latin typeface="Arial" charset="0"/>
                        <a:cs typeface="Arial"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Arial" charset="0"/>
                          <a:cs typeface="Arial" charset="0"/>
                          <a:hlinkClick r:id="rId26" action="ppaction://hlinksldjump"/>
                        </a:rPr>
                        <a:t>மது, சூது</a:t>
                      </a:r>
                      <a:endParaRPr kumimoji="0" lang="en-US" sz="2800" b="0" i="0" u="none" strike="noStrike" cap="none" normalizeH="0" baseline="0" dirty="0" smtClean="0">
                        <a:ln>
                          <a:noFill/>
                        </a:ln>
                        <a:solidFill>
                          <a:schemeClr val="bg1"/>
                        </a:solidFill>
                        <a:effectLst/>
                        <a:latin typeface="Arial" charset="0"/>
                        <a:cs typeface="Arial"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r>
              <a:tr h="5127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Arial" charset="0"/>
                          <a:cs typeface="Arial" charset="0"/>
                          <a:hlinkClick r:id="rId27" action="ppaction://hlinksldjump"/>
                        </a:rPr>
                        <a:t>மரணம்</a:t>
                      </a:r>
                      <a:endParaRPr kumimoji="0" lang="en-US" sz="1200" b="1" i="0" u="none" strike="noStrike" cap="none" normalizeH="0" baseline="0" dirty="0" smtClean="0">
                        <a:ln>
                          <a:noFill/>
                        </a:ln>
                        <a:solidFill>
                          <a:schemeClr val="bg1"/>
                        </a:solidFill>
                        <a:effectLst/>
                        <a:latin typeface="Arial" charset="0"/>
                        <a:cs typeface="Arial"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Arial" charset="0"/>
                          <a:cs typeface="Arial" charset="0"/>
                          <a:hlinkClick r:id="rId28" action="ppaction://hlinksldjump"/>
                        </a:rPr>
                        <a:t>தருமம்</a:t>
                      </a:r>
                      <a:endParaRPr kumimoji="0" lang="en-US" sz="2800" b="0" i="0" u="none" strike="noStrike" cap="none" normalizeH="0" baseline="0" dirty="0" smtClean="0">
                        <a:ln>
                          <a:noFill/>
                        </a:ln>
                        <a:solidFill>
                          <a:schemeClr val="bg1"/>
                        </a:solidFill>
                        <a:effectLst/>
                        <a:latin typeface="Arial" charset="0"/>
                        <a:cs typeface="Arial"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Arial" charset="0"/>
                          <a:cs typeface="Arial" charset="0"/>
                          <a:hlinkClick r:id="rId29" action="ppaction://hlinksldjump"/>
                        </a:rPr>
                        <a:t>ஞானம் பெறல்</a:t>
                      </a:r>
                      <a:endParaRPr kumimoji="0" lang="en-US" sz="2800" b="0" i="0" u="none" strike="noStrike" cap="none" normalizeH="0" baseline="0" dirty="0" smtClean="0">
                        <a:ln>
                          <a:noFill/>
                        </a:ln>
                        <a:solidFill>
                          <a:schemeClr val="bg1"/>
                        </a:solidFill>
                        <a:effectLst/>
                        <a:latin typeface="Arial" charset="0"/>
                        <a:cs typeface="Arial"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smtClean="0">
                          <a:ln>
                            <a:noFill/>
                          </a:ln>
                          <a:solidFill>
                            <a:schemeClr val="bg1"/>
                          </a:solidFill>
                          <a:effectLst/>
                          <a:latin typeface="Arial" charset="0"/>
                          <a:cs typeface="Arial" charset="0"/>
                          <a:hlinkClick r:id="rId30" action="ppaction://hlinksldjump"/>
                        </a:rPr>
                        <a:t>நன்மையின் கூலி</a:t>
                      </a:r>
                      <a:endParaRPr kumimoji="0" lang="en-US" sz="2800" b="0" i="0" u="none" strike="noStrike" cap="none" normalizeH="0" baseline="0" dirty="0" smtClean="0">
                        <a:ln>
                          <a:noFill/>
                        </a:ln>
                        <a:solidFill>
                          <a:schemeClr val="bg1"/>
                        </a:solidFill>
                        <a:effectLst/>
                        <a:latin typeface="Arial" charset="0"/>
                        <a:cs typeface="Arial"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a-IN" sz="1200" b="1" i="0" u="none" strike="noStrike" cap="none" normalizeH="0" baseline="0" dirty="0" smtClean="0">
                          <a:ln>
                            <a:noFill/>
                          </a:ln>
                          <a:solidFill>
                            <a:schemeClr val="bg1"/>
                          </a:solidFill>
                          <a:effectLst/>
                          <a:latin typeface="Arial" charset="0"/>
                          <a:cs typeface="Arial" charset="0"/>
                          <a:hlinkClick r:id="rId31" action="ppaction://hlinksldjump"/>
                        </a:rPr>
                        <a:t>தண்டனை</a:t>
                      </a:r>
                      <a:endParaRPr kumimoji="0" lang="en-US" sz="1200" b="1" i="0" u="none" strike="noStrike" cap="none" normalizeH="0" baseline="0" dirty="0" smtClean="0">
                        <a:ln>
                          <a:noFill/>
                        </a:ln>
                        <a:solidFill>
                          <a:schemeClr val="bg1"/>
                        </a:solidFill>
                        <a:effectLst/>
                        <a:latin typeface="Arial" charset="0"/>
                        <a:cs typeface="Arial" charset="0"/>
                      </a:endParaRPr>
                    </a:p>
                  </a:txBody>
                  <a:tcPr marL="90000" marR="90000" marT="46800" marB="46800" anchor="ctr" horzOverflow="overflow">
                    <a:lnL w="12700" cap="flat" cmpd="sng" algn="ctr">
                      <a:solidFill>
                        <a:srgbClr val="66FFFF"/>
                      </a:solidFill>
                      <a:prstDash val="solid"/>
                      <a:round/>
                      <a:headEnd type="none" w="med" len="med"/>
                      <a:tailEnd type="none" w="med" len="med"/>
                    </a:lnL>
                    <a:lnR w="12700" cap="flat" cmpd="sng" algn="ctr">
                      <a:solidFill>
                        <a:srgbClr val="66FFFF"/>
                      </a:solidFill>
                      <a:prstDash val="solid"/>
                      <a:round/>
                      <a:headEnd type="none" w="med" len="med"/>
                      <a:tailEnd type="none" w="med" len="med"/>
                    </a:lnR>
                    <a:lnT w="12700" cap="flat" cmpd="sng" algn="ctr">
                      <a:solidFill>
                        <a:srgbClr val="66FFFF"/>
                      </a:solidFill>
                      <a:prstDash val="solid"/>
                      <a:round/>
                      <a:headEnd type="none" w="med" len="med"/>
                      <a:tailEnd type="none" w="med" len="med"/>
                    </a:lnT>
                    <a:lnB w="12700" cap="flat" cmpd="sng" algn="ctr">
                      <a:solidFill>
                        <a:srgbClr val="66FFFF"/>
                      </a:solidFill>
                      <a:prstDash val="solid"/>
                      <a:round/>
                      <a:headEnd type="none" w="med" len="med"/>
                      <a:tailEnd type="none" w="med" len="med"/>
                    </a:lnB>
                    <a:lnTlToBr>
                      <a:noFill/>
                    </a:lnTlToBr>
                    <a:lnBlToTr>
                      <a:noFill/>
                    </a:lnBlToTr>
                    <a:gradFill flip="none" rotWithShape="1">
                      <a:gsLst>
                        <a:gs pos="0">
                          <a:srgbClr val="0000FF">
                            <a:shade val="30000"/>
                            <a:satMod val="115000"/>
                          </a:srgbClr>
                        </a:gs>
                        <a:gs pos="50000">
                          <a:srgbClr val="0000FF">
                            <a:shade val="67500"/>
                            <a:satMod val="115000"/>
                          </a:srgbClr>
                        </a:gs>
                        <a:gs pos="100000">
                          <a:srgbClr val="0000FF">
                            <a:shade val="100000"/>
                            <a:satMod val="115000"/>
                          </a:srgbClr>
                        </a:gs>
                      </a:gsLst>
                      <a:lin ang="16200000" scaled="1"/>
                      <a:tileRect/>
                    </a:gradFill>
                  </a:tcPr>
                </a:tc>
              </a:tr>
            </a:tbl>
          </a:graphicData>
        </a:graphic>
      </p:graphicFrame>
      <p:sp>
        <p:nvSpPr>
          <p:cNvPr id="3119" name="WordArt 83">
            <a:hlinkClick r:id="rId32" action="ppaction://hlinksldjump"/>
          </p:cNvPr>
          <p:cNvSpPr>
            <a:spLocks noChangeArrowheads="1" noChangeShapeType="1" noTextEdit="1"/>
          </p:cNvSpPr>
          <p:nvPr/>
        </p:nvSpPr>
        <p:spPr bwMode="auto">
          <a:xfrm>
            <a:off x="6553200" y="260350"/>
            <a:ext cx="1747839" cy="501650"/>
          </a:xfrm>
          <a:prstGeom prst="rect">
            <a:avLst/>
          </a:prstGeom>
        </p:spPr>
        <p:txBody>
          <a:bodyPr wrap="none" fromWordArt="1">
            <a:prstTxWarp prst="textPlain">
              <a:avLst>
                <a:gd name="adj" fmla="val 50000"/>
              </a:avLst>
            </a:prstTxWarp>
          </a:bodyPr>
          <a:lstStyle/>
          <a:p>
            <a:pPr algn="ctr" rtl="0"/>
            <a:r>
              <a:rPr lang="ta-IN" sz="3600" kern="10" dirty="0" smtClean="0">
                <a:ln w="9525">
                  <a:solidFill>
                    <a:srgbClr val="000000"/>
                  </a:solidFill>
                  <a:round/>
                  <a:headEnd/>
                  <a:tailEnd/>
                </a:ln>
                <a:solidFill>
                  <a:srgbClr val="FFFF00"/>
                </a:solidFill>
                <a:effectLst>
                  <a:outerShdw dist="63500" dir="7612194" algn="ctr" rotWithShape="0">
                    <a:schemeClr val="tx1">
                      <a:alpha val="50000"/>
                    </a:schemeClr>
                  </a:outerShdw>
                </a:effectLst>
                <a:latin typeface="Arial Unicode MS" pitchFamily="34" charset="-128"/>
                <a:ea typeface="Arial Unicode MS" pitchFamily="34" charset="-128"/>
                <a:cs typeface="Arial Unicode MS" pitchFamily="34" charset="-128"/>
              </a:rPr>
              <a:t>அட்டவணை 1</a:t>
            </a:r>
            <a:endParaRPr lang="en-US" sz="3600" kern="10" dirty="0">
              <a:ln w="9525">
                <a:solidFill>
                  <a:srgbClr val="000000"/>
                </a:solidFill>
                <a:round/>
                <a:headEnd/>
                <a:tailEnd/>
              </a:ln>
              <a:solidFill>
                <a:srgbClr val="FFFF00"/>
              </a:solidFill>
              <a:effectLst>
                <a:outerShdw dist="63500" dir="7612194" algn="ctr" rotWithShape="0">
                  <a:schemeClr val="tx1">
                    <a:alpha val="50000"/>
                  </a:schemeClr>
                </a:outerShdw>
              </a:effectLst>
              <a:latin typeface="Arial Black"/>
            </a:endParaRPr>
          </a:p>
        </p:txBody>
      </p:sp>
      <p:sp>
        <p:nvSpPr>
          <p:cNvPr id="14420" name="AutoShape 84">
            <a:hlinkClick r:id="rId32" action="ppaction://hlinksldjump"/>
          </p:cNvPr>
          <p:cNvSpPr>
            <a:spLocks noChangeArrowheads="1"/>
          </p:cNvSpPr>
          <p:nvPr/>
        </p:nvSpPr>
        <p:spPr bwMode="auto">
          <a:xfrm flipH="1">
            <a:off x="8447088" y="273050"/>
            <a:ext cx="392112" cy="411163"/>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FF00"/>
          </a:solidFill>
          <a:ln w="9525">
            <a:solidFill>
              <a:schemeClr val="tx1"/>
            </a:solidFill>
            <a:miter lim="800000"/>
            <a:headEnd/>
            <a:tailEnd/>
          </a:ln>
          <a:effectLst>
            <a:outerShdw dist="63500" dir="7612194" algn="ctr" rotWithShape="0">
              <a:schemeClr val="tx1">
                <a:alpha val="50000"/>
              </a:schemeClr>
            </a:outerShdw>
          </a:effectLst>
        </p:spPr>
        <p:txBody>
          <a:bodyPr wrap="none" anchor="ctr"/>
          <a:lstStyle/>
          <a:p>
            <a:pPr>
              <a:defRPr/>
            </a:pPr>
            <a:endParaRPr lang="en-US"/>
          </a:p>
        </p:txBody>
      </p:sp>
      <p:sp>
        <p:nvSpPr>
          <p:cNvPr id="3121" name="Text Box 399">
            <a:hlinkClick r:id="rId7" action="ppaction://hlinksldjump"/>
          </p:cNvPr>
          <p:cNvSpPr txBox="1">
            <a:spLocks noChangeArrowheads="1"/>
          </p:cNvSpPr>
          <p:nvPr/>
        </p:nvSpPr>
        <p:spPr bwMode="auto">
          <a:xfrm>
            <a:off x="7042150" y="6237288"/>
            <a:ext cx="1590675" cy="400110"/>
          </a:xfrm>
          <a:prstGeom prst="rect">
            <a:avLst/>
          </a:prstGeom>
          <a:solidFill>
            <a:srgbClr val="0066FF"/>
          </a:solidFill>
          <a:ln w="9525">
            <a:solidFill>
              <a:schemeClr val="bg1"/>
            </a:solidFill>
            <a:miter lim="800000"/>
            <a:headEnd/>
            <a:tailEnd/>
          </a:ln>
        </p:spPr>
        <p:txBody>
          <a:bodyPr>
            <a:spAutoFit/>
          </a:bodyPr>
          <a:lstStyle/>
          <a:p>
            <a:pPr algn="ctr"/>
            <a:r>
              <a:rPr lang="en-US" sz="2000" dirty="0">
                <a:solidFill>
                  <a:srgbClr val="66FFFF"/>
                </a:solidFill>
                <a:latin typeface="Arial Unicode MS" pitchFamily="34" charset="-128"/>
                <a:ea typeface="Arial Unicode MS" pitchFamily="34" charset="-128"/>
                <a:cs typeface="Arial Unicode MS" pitchFamily="34" charset="-128"/>
              </a:rPr>
              <a:t>    </a:t>
            </a:r>
            <a:r>
              <a:rPr lang="ta-IN" sz="2000" dirty="0" smtClean="0">
                <a:solidFill>
                  <a:srgbClr val="66FFFF"/>
                </a:solidFill>
                <a:latin typeface="Arial Unicode MS" pitchFamily="34" charset="-128"/>
                <a:ea typeface="Arial Unicode MS" pitchFamily="34" charset="-128"/>
                <a:cs typeface="Arial Unicode MS" pitchFamily="34" charset="-128"/>
                <a:hlinkClick r:id="rId33" action="ppaction://hlinkpres?slideindex=1&amp;slidetitle="/>
              </a:rPr>
              <a:t>முடிவு</a:t>
            </a:r>
            <a:r>
              <a:rPr lang="en-US" sz="2000" dirty="0" smtClean="0">
                <a:solidFill>
                  <a:srgbClr val="66FFFF"/>
                </a:solidFill>
                <a:latin typeface="Arial Unicode MS" pitchFamily="34" charset="-128"/>
                <a:ea typeface="Arial Unicode MS" pitchFamily="34" charset="-128"/>
                <a:cs typeface="Arial Unicode MS" pitchFamily="34" charset="-128"/>
              </a:rPr>
              <a:t>     </a:t>
            </a:r>
            <a:endParaRPr lang="en-US" sz="2000" dirty="0">
              <a:solidFill>
                <a:srgbClr val="66FFFF"/>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8000">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1506" name="Text Box 2">
            <a:hlinkClick r:id="rId3" action="ppaction://hlinksldjump"/>
          </p:cNvPr>
          <p:cNvSpPr txBox="1">
            <a:spLocks noChangeArrowheads="1"/>
          </p:cNvSpPr>
          <p:nvPr/>
        </p:nvSpPr>
        <p:spPr bwMode="auto">
          <a:xfrm>
            <a:off x="6645113" y="5510213"/>
            <a:ext cx="2117887"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rPr>
              <a:t>அட்டவணை </a:t>
            </a:r>
            <a:r>
              <a:rPr lang="en-US" sz="1500" dirty="0" smtClean="0">
                <a:solidFill>
                  <a:srgbClr val="66FFFF"/>
                </a:solidFill>
              </a:rPr>
              <a:t>1</a:t>
            </a:r>
            <a:r>
              <a:rPr lang="ta-IN" sz="1500" dirty="0" smtClean="0">
                <a:solidFill>
                  <a:srgbClr val="66FFFF"/>
                </a:solidFill>
              </a:rPr>
              <a:t>க்கு</a:t>
            </a:r>
            <a:endParaRPr lang="en-US" sz="1500" dirty="0">
              <a:solidFill>
                <a:srgbClr val="66FFFF"/>
              </a:solidFill>
            </a:endParaRPr>
          </a:p>
        </p:txBody>
      </p:sp>
      <p:sp>
        <p:nvSpPr>
          <p:cNvPr id="21507" name="Text Box 3">
            <a:hlinkClick r:id="rId4" action="ppaction://hlinksldjump"/>
          </p:cNvPr>
          <p:cNvSpPr txBox="1">
            <a:spLocks noChangeArrowheads="1"/>
          </p:cNvSpPr>
          <p:nvPr/>
        </p:nvSpPr>
        <p:spPr bwMode="auto">
          <a:xfrm>
            <a:off x="6745780" y="5992813"/>
            <a:ext cx="1887055"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a:t>
            </a:r>
            <a:r>
              <a:rPr lang="en-US" sz="1500" dirty="0" smtClean="0">
                <a:solidFill>
                  <a:srgbClr val="66FFFF"/>
                </a:solidFill>
              </a:rPr>
              <a:t>2</a:t>
            </a:r>
            <a:r>
              <a:rPr lang="ta-IN" sz="1500" dirty="0" smtClean="0">
                <a:solidFill>
                  <a:srgbClr val="66FFFF"/>
                </a:solidFill>
              </a:rPr>
              <a:t> க்கு</a:t>
            </a:r>
            <a:endParaRPr lang="en-US" sz="1500" dirty="0">
              <a:solidFill>
                <a:srgbClr val="66FFFF"/>
              </a:solidFill>
            </a:endParaRPr>
          </a:p>
        </p:txBody>
      </p:sp>
      <p:sp>
        <p:nvSpPr>
          <p:cNvPr id="21508"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நடுத்தரம்</a:t>
            </a:r>
            <a:r>
              <a:rPr lang="en-US" dirty="0" smtClean="0"/>
              <a:t> </a:t>
            </a:r>
            <a:endParaRPr lang="en-US" dirty="0"/>
          </a:p>
        </p:txBody>
      </p:sp>
      <p:sp>
        <p:nvSpPr>
          <p:cNvPr id="35845" name="Rectangle 5"/>
          <p:cNvSpPr>
            <a:spLocks noChangeArrowheads="1"/>
          </p:cNvSpPr>
          <p:nvPr/>
        </p:nvSpPr>
        <p:spPr bwMode="auto">
          <a:xfrm>
            <a:off x="762000" y="3048000"/>
            <a:ext cx="5105400" cy="2171703"/>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algn="just" rtl="0">
              <a:lnSpc>
                <a:spcPct val="150000"/>
              </a:lnSpc>
              <a:defRPr/>
            </a:pPr>
            <a:r>
              <a:rPr lang="ta-IN" sz="2000" i="1" dirty="0" smtClean="0">
                <a:solidFill>
                  <a:srgbClr val="00B0F0"/>
                </a:solidFill>
              </a:rPr>
              <a:t>“மேலும் உனது நடையில் நடுத்தரத்தை கடைபிடிப்பாயாக.  உன் சப்தத்தையும் தாழ்த்திக் கொள்வாயாக.”  31/19</a:t>
            </a:r>
            <a:r>
              <a:rPr lang="en-US" b="0" dirty="0" smtClean="0">
                <a:solidFill>
                  <a:srgbClr val="66FFFF"/>
                </a:solidFill>
                <a:latin typeface="Bookman Old Style" pitchFamily="18" charset="0"/>
              </a:rPr>
              <a:t> </a:t>
            </a:r>
            <a:endParaRPr lang="ar-SA" b="0" dirty="0">
              <a:solidFill>
                <a:srgbClr val="66FFFF"/>
              </a:solidFill>
              <a:latin typeface="Bookman Old Style" pitchFamily="18" charset="0"/>
            </a:endParaRPr>
          </a:p>
        </p:txBody>
      </p:sp>
      <p:sp>
        <p:nvSpPr>
          <p:cNvPr id="21510"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ta-IN" sz="1500" dirty="0" smtClean="0">
                <a:solidFill>
                  <a:srgbClr val="66FFFF"/>
                </a:solidFill>
              </a:rPr>
              <a:t>முடிவு</a:t>
            </a:r>
            <a:endParaRPr lang="en-US" sz="1500" dirty="0">
              <a:solidFill>
                <a:srgbClr val="66FFFF"/>
              </a:solidFill>
            </a:endParaRPr>
          </a:p>
        </p:txBody>
      </p:sp>
      <p:sp>
        <p:nvSpPr>
          <p:cNvPr id="35847" name="Rectangle 7"/>
          <p:cNvSpPr>
            <a:spLocks noChangeArrowheads="1"/>
          </p:cNvSpPr>
          <p:nvPr/>
        </p:nvSpPr>
        <p:spPr bwMode="auto">
          <a:xfrm>
            <a:off x="139700" y="165100"/>
            <a:ext cx="6165850" cy="1602316"/>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en-US" sz="28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17. </a:t>
            </a:r>
            <a:r>
              <a:rPr lang="ta-IN" sz="28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உங்கள் நடையில் நடுத்தரமாக இருங்கள்</a:t>
            </a:r>
            <a:r>
              <a:rPr lang="ta-IN" sz="1600" dirty="0" smtClean="0"/>
              <a:t>. </a:t>
            </a:r>
            <a:endParaRPr lang="ar-SA" sz="1500" b="0" dirty="0">
              <a:solidFill>
                <a:srgbClr val="66FFFF"/>
              </a:solidFill>
              <a:latin typeface="Bookman Old Style" pitchFamily="18" charset="0"/>
            </a:endParaRPr>
          </a:p>
        </p:txBody>
      </p:sp>
      <p:sp>
        <p:nvSpPr>
          <p:cNvPr id="9" name="Text Box 8"/>
          <p:cNvSpPr txBox="1">
            <a:spLocks noChangeArrowheads="1"/>
          </p:cNvSpPr>
          <p:nvPr/>
        </p:nvSpPr>
        <p:spPr bwMode="auto">
          <a:xfrm>
            <a:off x="6907890" y="9144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8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5847">
                                            <p:txEl>
                                              <p:pRg st="0" end="0"/>
                                            </p:txEl>
                                          </p:spTgt>
                                        </p:tgtEl>
                                        <p:attrNameLst>
                                          <p:attrName>style.visibility</p:attrName>
                                        </p:attrNameLst>
                                      </p:cBhvr>
                                      <p:to>
                                        <p:strVal val="visible"/>
                                      </p:to>
                                    </p:set>
                                    <p:animEffect transition="in" filter="fade">
                                      <p:cBhvr>
                                        <p:cTn id="7" dur="2000"/>
                                        <p:tgtEl>
                                          <p:spTgt spid="358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5845">
                                            <p:bg/>
                                          </p:spTgt>
                                        </p:tgtEl>
                                        <p:attrNameLst>
                                          <p:attrName>style.visibility</p:attrName>
                                        </p:attrNameLst>
                                      </p:cBhvr>
                                      <p:to>
                                        <p:strVal val="visible"/>
                                      </p:to>
                                    </p:set>
                                    <p:animEffect transition="in" filter="wipe(up)">
                                      <p:cBhvr>
                                        <p:cTn id="12" dur="500"/>
                                        <p:tgtEl>
                                          <p:spTgt spid="35845">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5845">
                                            <p:txEl>
                                              <p:pRg st="0" end="0"/>
                                            </p:txEl>
                                          </p:spTgt>
                                        </p:tgtEl>
                                        <p:attrNameLst>
                                          <p:attrName>style.visibility</p:attrName>
                                        </p:attrNameLst>
                                      </p:cBhvr>
                                      <p:to>
                                        <p:strVal val="visible"/>
                                      </p:to>
                                    </p:set>
                                    <p:animEffect transition="in" filter="wipe(up)">
                                      <p:cBhvr>
                                        <p:cTn id="17" dur="500"/>
                                        <p:tgtEl>
                                          <p:spTgt spid="3584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5" grpId="0" build="p" animBg="1"/>
      <p:bldP spid="35847" grpId="0" build="allAtOnce"/>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2530" name="Text Box 2">
            <a:hlinkClick r:id="rId3" action="ppaction://hlinksldjump"/>
          </p:cNvPr>
          <p:cNvSpPr txBox="1">
            <a:spLocks noChangeArrowheads="1"/>
          </p:cNvSpPr>
          <p:nvPr/>
        </p:nvSpPr>
        <p:spPr bwMode="auto">
          <a:xfrm>
            <a:off x="6645113" y="5510213"/>
            <a:ext cx="2117887"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rPr>
              <a:t>அட்டவணை 1க்கு</a:t>
            </a:r>
            <a:endParaRPr lang="en-US" sz="1500" dirty="0">
              <a:solidFill>
                <a:srgbClr val="66FFFF"/>
              </a:solidFill>
            </a:endParaRPr>
          </a:p>
        </p:txBody>
      </p:sp>
      <p:sp>
        <p:nvSpPr>
          <p:cNvPr id="22531" name="Text Box 3">
            <a:hlinkClick r:id="rId4" action="ppaction://hlinksldjump"/>
          </p:cNvPr>
          <p:cNvSpPr txBox="1">
            <a:spLocks noChangeArrowheads="1"/>
          </p:cNvSpPr>
          <p:nvPr/>
        </p:nvSpPr>
        <p:spPr bwMode="auto">
          <a:xfrm>
            <a:off x="6755405" y="5992813"/>
            <a:ext cx="1877437"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2கழகு</a:t>
            </a:r>
            <a:endParaRPr lang="en-US" sz="1500" dirty="0">
              <a:solidFill>
                <a:srgbClr val="66FFFF"/>
              </a:solidFill>
            </a:endParaRPr>
          </a:p>
        </p:txBody>
      </p:sp>
      <p:sp>
        <p:nvSpPr>
          <p:cNvPr id="22532" name="Rectangle 4"/>
          <p:cNvSpPr>
            <a:spLocks noChangeArrowheads="1"/>
          </p:cNvSpPr>
          <p:nvPr/>
        </p:nvSpPr>
        <p:spPr bwMode="auto">
          <a:xfrm>
            <a:off x="6588125" y="196850"/>
            <a:ext cx="2232025" cy="369332"/>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பணிவு</a:t>
            </a:r>
            <a:endParaRPr lang="en-US" dirty="0">
              <a:solidFill>
                <a:srgbClr val="66FFFF"/>
              </a:solidFill>
              <a:latin typeface="Latha" pitchFamily="34" charset="0"/>
              <a:cs typeface="Latha" pitchFamily="34" charset="0"/>
            </a:endParaRPr>
          </a:p>
        </p:txBody>
      </p:sp>
      <p:sp>
        <p:nvSpPr>
          <p:cNvPr id="22534" name="Text Box 6">
            <a:hlinkClick r:id="rId5" action="ppaction://hlinksldjump"/>
          </p:cNvPr>
          <p:cNvSpPr txBox="1">
            <a:spLocks noChangeArrowheads="1"/>
          </p:cNvSpPr>
          <p:nvPr/>
        </p:nvSpPr>
        <p:spPr bwMode="auto">
          <a:xfrm>
            <a:off x="7042150" y="6426200"/>
            <a:ext cx="1590675" cy="323165"/>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400" dirty="0" smtClean="0">
                <a:solidFill>
                  <a:srgbClr val="66FFFF"/>
                </a:solidFill>
              </a:rPr>
              <a:t>முடிவு</a:t>
            </a:r>
            <a:r>
              <a:rPr lang="en-US" sz="1400" dirty="0" smtClean="0">
                <a:solidFill>
                  <a:srgbClr val="66FFFF"/>
                </a:solidFill>
              </a:rPr>
              <a:t>    </a:t>
            </a:r>
            <a:endParaRPr lang="en-US" sz="1500" dirty="0">
              <a:solidFill>
                <a:srgbClr val="66FFFF"/>
              </a:solidFill>
            </a:endParaRPr>
          </a:p>
        </p:txBody>
      </p:sp>
      <p:sp>
        <p:nvSpPr>
          <p:cNvPr id="36871" name="Rectangle 7"/>
          <p:cNvSpPr>
            <a:spLocks noChangeArrowheads="1"/>
          </p:cNvSpPr>
          <p:nvPr/>
        </p:nvSpPr>
        <p:spPr bwMode="auto">
          <a:xfrm>
            <a:off x="139700" y="165100"/>
            <a:ext cx="6165850" cy="1602316"/>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en-US" sz="28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18.</a:t>
            </a:r>
            <a:r>
              <a:rPr lang="ta-IN" sz="28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 பூமியில் பணிவுடன் நடப்பாயாக</a:t>
            </a:r>
            <a:r>
              <a:rPr lang="ta-IN" sz="1600" dirty="0" smtClean="0"/>
              <a:t>. </a:t>
            </a:r>
            <a:endParaRPr lang="ar-SA" sz="1500" b="0" dirty="0">
              <a:solidFill>
                <a:srgbClr val="66FFFF"/>
              </a:solidFill>
              <a:latin typeface="Bookman Old Style" pitchFamily="18" charset="0"/>
            </a:endParaRPr>
          </a:p>
        </p:txBody>
      </p:sp>
      <p:sp>
        <p:nvSpPr>
          <p:cNvPr id="36873" name="Rectangle 9"/>
          <p:cNvSpPr>
            <a:spLocks noChangeArrowheads="1"/>
          </p:cNvSpPr>
          <p:nvPr/>
        </p:nvSpPr>
        <p:spPr bwMode="auto">
          <a:xfrm>
            <a:off x="395288" y="2381250"/>
            <a:ext cx="5689600" cy="3133505"/>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lvl="0" algn="ctr">
              <a:lnSpc>
                <a:spcPct val="150000"/>
              </a:lnSpc>
            </a:pPr>
            <a:r>
              <a:rPr lang="ta-IN" sz="2000" i="1" dirty="0" smtClean="0">
                <a:solidFill>
                  <a:srgbClr val="00B0F0"/>
                </a:solidFill>
              </a:rPr>
              <a:t>“இன்னும் அர் ரஹ்மானுடைய அடியார்கள்</a:t>
            </a:r>
            <a:r>
              <a:rPr lang="en-US" sz="2000" i="1" dirty="0" smtClean="0">
                <a:solidFill>
                  <a:srgbClr val="00B0F0"/>
                </a:solidFill>
              </a:rPr>
              <a:t>,</a:t>
            </a:r>
            <a:r>
              <a:rPr lang="ta-IN" sz="2000" i="1" dirty="0" smtClean="0">
                <a:solidFill>
                  <a:srgbClr val="00B0F0"/>
                </a:solidFill>
              </a:rPr>
              <a:t> அவர்கள் பூமியில் பணிவாக நடப்பார்கள். மூடர்கள் அவர்களுடன் (தர்க்கித்து) பேச முற்பட்டால் ‘ஸலாமுன்’  என்று கூறி (விலகி) விடுவார்கள்.”  25/63</a:t>
            </a:r>
            <a:endParaRPr lang="en-US" sz="2000" i="1" dirty="0" smtClean="0">
              <a:solidFill>
                <a:srgbClr val="00B0F0"/>
              </a:solidFill>
            </a:endParaRPr>
          </a:p>
        </p:txBody>
      </p:sp>
      <p:sp>
        <p:nvSpPr>
          <p:cNvPr id="9" name="Text Box 8"/>
          <p:cNvSpPr txBox="1">
            <a:spLocks noChangeArrowheads="1"/>
          </p:cNvSpPr>
          <p:nvPr/>
        </p:nvSpPr>
        <p:spPr bwMode="auto">
          <a:xfrm>
            <a:off x="6907890" y="9144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8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6871">
                                            <p:txEl>
                                              <p:pRg st="0" end="0"/>
                                            </p:txEl>
                                          </p:spTgt>
                                        </p:tgtEl>
                                        <p:attrNameLst>
                                          <p:attrName>style.visibility</p:attrName>
                                        </p:attrNameLst>
                                      </p:cBhvr>
                                      <p:to>
                                        <p:strVal val="visible"/>
                                      </p:to>
                                    </p:set>
                                    <p:animEffect transition="in" filter="fade">
                                      <p:cBhvr>
                                        <p:cTn id="7" dur="2000"/>
                                        <p:tgtEl>
                                          <p:spTgt spid="368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36873">
                                            <p:bg/>
                                          </p:spTgt>
                                        </p:tgtEl>
                                        <p:attrNameLst>
                                          <p:attrName>style.visibility</p:attrName>
                                        </p:attrNameLst>
                                      </p:cBhvr>
                                      <p:to>
                                        <p:strVal val="visible"/>
                                      </p:to>
                                    </p:set>
                                    <p:animEffect transition="in" filter="wipe(right)">
                                      <p:cBhvr>
                                        <p:cTn id="12" dur="500"/>
                                        <p:tgtEl>
                                          <p:spTgt spid="36873">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36873">
                                            <p:txEl>
                                              <p:pRg st="0" end="0"/>
                                            </p:txEl>
                                          </p:spTgt>
                                        </p:tgtEl>
                                        <p:attrNameLst>
                                          <p:attrName>style.visibility</p:attrName>
                                        </p:attrNameLst>
                                      </p:cBhvr>
                                      <p:to>
                                        <p:strVal val="visible"/>
                                      </p:to>
                                    </p:set>
                                    <p:animEffect transition="in" filter="wipe(right)">
                                      <p:cBhvr>
                                        <p:cTn id="17" dur="500"/>
                                        <p:tgtEl>
                                          <p:spTgt spid="3687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1" grpId="0" build="allAtOnce"/>
      <p:bldP spid="36873" grpId="0"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3554" name="Text Box 2">
            <a:hlinkClick r:id="rId3" action="ppaction://hlinksldjump"/>
          </p:cNvPr>
          <p:cNvSpPr txBox="1">
            <a:spLocks noChangeArrowheads="1"/>
          </p:cNvSpPr>
          <p:nvPr/>
        </p:nvSpPr>
        <p:spPr bwMode="auto">
          <a:xfrm>
            <a:off x="6913911" y="5510213"/>
            <a:ext cx="1737975"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endParaRPr>
          </a:p>
        </p:txBody>
      </p:sp>
      <p:sp>
        <p:nvSpPr>
          <p:cNvPr id="23555" name="Text Box 3">
            <a:hlinkClick r:id="rId4" action="ppaction://hlinksldjump"/>
          </p:cNvPr>
          <p:cNvSpPr txBox="1">
            <a:spLocks noChangeArrowheads="1"/>
          </p:cNvSpPr>
          <p:nvPr/>
        </p:nvSpPr>
        <p:spPr bwMode="auto">
          <a:xfrm>
            <a:off x="6930120" y="5992813"/>
            <a:ext cx="1702709"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23556"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rPr>
              <a:t>பார்வை</a:t>
            </a:r>
            <a:endParaRPr lang="en-US" dirty="0">
              <a:solidFill>
                <a:srgbClr val="66FFFF"/>
              </a:solidFill>
            </a:endParaRPr>
          </a:p>
        </p:txBody>
      </p:sp>
      <p:sp>
        <p:nvSpPr>
          <p:cNvPr id="23558"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37895" name="Rectangle 7"/>
          <p:cNvSpPr>
            <a:spLocks noChangeArrowheads="1"/>
          </p:cNvSpPr>
          <p:nvPr/>
        </p:nvSpPr>
        <p:spPr bwMode="auto">
          <a:xfrm>
            <a:off x="139700" y="165100"/>
            <a:ext cx="6165850" cy="1602316"/>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en-US" sz="28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19. </a:t>
            </a:r>
            <a:r>
              <a:rPr lang="ta-IN" sz="28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உங்கள் பார்வைகளை தாழ்த்திக் கொள்ளுங்கள்.</a:t>
            </a:r>
            <a:endParaRPr lang="ar-SA" sz="28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37898" name="Rectangle 10"/>
          <p:cNvSpPr>
            <a:spLocks noChangeArrowheads="1"/>
          </p:cNvSpPr>
          <p:nvPr/>
        </p:nvSpPr>
        <p:spPr bwMode="auto">
          <a:xfrm>
            <a:off x="381000" y="2209800"/>
            <a:ext cx="5689600" cy="2671840"/>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lvl="0" algn="ctr">
              <a:lnSpc>
                <a:spcPct val="150000"/>
              </a:lnSpc>
            </a:pPr>
            <a:r>
              <a:rPr lang="ta-IN" sz="2000" i="1" dirty="0" smtClean="0">
                <a:solidFill>
                  <a:srgbClr val="00B0F0"/>
                </a:solidFill>
              </a:rPr>
              <a:t>“அவர்கள் தங்கள் பார்வையை தாழ்த்திக் கொள்ளவும்.  தங்கள் மர்ம ஸ்தானங்களையும் பேணிக் காத்துக் கொள்ளவும். அது அவர்களுக்கு மிகப் பரிசுத்தமாகும்.”   24/30</a:t>
            </a:r>
            <a:r>
              <a:rPr lang="ta-IN" dirty="0" smtClean="0">
                <a:solidFill>
                  <a:schemeClr val="tx1">
                    <a:lumMod val="85000"/>
                    <a:lumOff val="15000"/>
                  </a:schemeClr>
                </a:solidFill>
              </a:rPr>
              <a:t> </a:t>
            </a:r>
            <a:endParaRPr lang="en-US" dirty="0" smtClean="0">
              <a:solidFill>
                <a:schemeClr val="tx1">
                  <a:lumMod val="85000"/>
                  <a:lumOff val="15000"/>
                </a:schemeClr>
              </a:solidFill>
            </a:endParaRPr>
          </a:p>
        </p:txBody>
      </p:sp>
      <p:sp>
        <p:nvSpPr>
          <p:cNvPr id="9" name="Text Box 8"/>
          <p:cNvSpPr txBox="1">
            <a:spLocks noChangeArrowheads="1"/>
          </p:cNvSpPr>
          <p:nvPr/>
        </p:nvSpPr>
        <p:spPr bwMode="auto">
          <a:xfrm>
            <a:off x="6907890" y="9144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8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7895">
                                            <p:txEl>
                                              <p:pRg st="0" end="0"/>
                                            </p:txEl>
                                          </p:spTgt>
                                        </p:tgtEl>
                                        <p:attrNameLst>
                                          <p:attrName>style.visibility</p:attrName>
                                        </p:attrNameLst>
                                      </p:cBhvr>
                                      <p:to>
                                        <p:strVal val="visible"/>
                                      </p:to>
                                    </p:set>
                                    <p:animEffect transition="in" filter="fade">
                                      <p:cBhvr>
                                        <p:cTn id="7" dur="2000"/>
                                        <p:tgtEl>
                                          <p:spTgt spid="378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37898">
                                            <p:bg/>
                                          </p:spTgt>
                                        </p:tgtEl>
                                        <p:attrNameLst>
                                          <p:attrName>style.visibility</p:attrName>
                                        </p:attrNameLst>
                                      </p:cBhvr>
                                      <p:to>
                                        <p:strVal val="visible"/>
                                      </p:to>
                                    </p:set>
                                    <p:animEffect transition="in" filter="wipe(right)">
                                      <p:cBhvr>
                                        <p:cTn id="12" dur="500"/>
                                        <p:tgtEl>
                                          <p:spTgt spid="37898">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37898">
                                            <p:txEl>
                                              <p:pRg st="0" end="0"/>
                                            </p:txEl>
                                          </p:spTgt>
                                        </p:tgtEl>
                                        <p:attrNameLst>
                                          <p:attrName>style.visibility</p:attrName>
                                        </p:attrNameLst>
                                      </p:cBhvr>
                                      <p:to>
                                        <p:strVal val="visible"/>
                                      </p:to>
                                    </p:set>
                                    <p:animEffect transition="in" filter="wipe(right)">
                                      <p:cBhvr>
                                        <p:cTn id="17" dur="500"/>
                                        <p:tgtEl>
                                          <p:spTgt spid="3789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5" grpId="0" build="p"/>
      <p:bldP spid="37898"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4578" name="Text Box 2">
            <a:hlinkClick r:id="rId3" action="ppaction://hlinksldjump"/>
          </p:cNvPr>
          <p:cNvSpPr txBox="1">
            <a:spLocks noChangeArrowheads="1"/>
          </p:cNvSpPr>
          <p:nvPr/>
        </p:nvSpPr>
        <p:spPr bwMode="auto">
          <a:xfrm>
            <a:off x="6613052" y="55102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1க்கு</a:t>
            </a:r>
            <a:endParaRPr lang="en-US" sz="1500" dirty="0">
              <a:solidFill>
                <a:srgbClr val="66FFFF"/>
              </a:solidFill>
              <a:latin typeface="Latha" pitchFamily="34" charset="0"/>
              <a:cs typeface="Latha" pitchFamily="34" charset="0"/>
            </a:endParaRPr>
          </a:p>
        </p:txBody>
      </p:sp>
      <p:sp>
        <p:nvSpPr>
          <p:cNvPr id="24579" name="Text Box 3">
            <a:hlinkClick r:id="rId4" action="ppaction://hlinksldjump"/>
          </p:cNvPr>
          <p:cNvSpPr txBox="1">
            <a:spLocks noChangeArrowheads="1"/>
          </p:cNvSpPr>
          <p:nvPr/>
        </p:nvSpPr>
        <p:spPr bwMode="auto">
          <a:xfrm>
            <a:off x="6613052" y="59928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2க்கு</a:t>
            </a:r>
            <a:endParaRPr lang="en-US" sz="1500" dirty="0">
              <a:solidFill>
                <a:srgbClr val="66FFFF"/>
              </a:solidFill>
              <a:latin typeface="Latha" pitchFamily="34" charset="0"/>
              <a:cs typeface="Latha" pitchFamily="34" charset="0"/>
            </a:endParaRPr>
          </a:p>
        </p:txBody>
      </p:sp>
      <p:sp>
        <p:nvSpPr>
          <p:cNvPr id="24580" name="Rectangle 4"/>
          <p:cNvSpPr>
            <a:spLocks noChangeArrowheads="1"/>
          </p:cNvSpPr>
          <p:nvPr/>
        </p:nvSpPr>
        <p:spPr bwMode="auto">
          <a:xfrm>
            <a:off x="6588125" y="196850"/>
            <a:ext cx="2232025" cy="646331"/>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அறிவீனர் கூற்று</a:t>
            </a:r>
            <a:endParaRPr lang="en-US" dirty="0">
              <a:latin typeface="Latha" pitchFamily="34" charset="0"/>
              <a:cs typeface="Latha" pitchFamily="34" charset="0"/>
            </a:endParaRPr>
          </a:p>
        </p:txBody>
      </p:sp>
      <p:sp>
        <p:nvSpPr>
          <p:cNvPr id="24582" name="Text Box 6">
            <a:hlinkClick r:id="rId5" action="ppaction://hlinksldjump"/>
          </p:cNvPr>
          <p:cNvSpPr txBox="1">
            <a:spLocks noChangeArrowheads="1"/>
          </p:cNvSpPr>
          <p:nvPr/>
        </p:nvSpPr>
        <p:spPr bwMode="auto">
          <a:xfrm>
            <a:off x="7042150" y="6426200"/>
            <a:ext cx="1590675" cy="323165"/>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latin typeface="Latha" pitchFamily="34" charset="0"/>
                <a:cs typeface="Latha" pitchFamily="34" charset="0"/>
              </a:rPr>
              <a:t>முடிவு</a:t>
            </a:r>
            <a:endParaRPr lang="en-US" sz="1500" dirty="0">
              <a:solidFill>
                <a:srgbClr val="66FFFF"/>
              </a:solidFill>
              <a:latin typeface="Latha" pitchFamily="34" charset="0"/>
              <a:cs typeface="Latha" pitchFamily="34" charset="0"/>
            </a:endParaRPr>
          </a:p>
        </p:txBody>
      </p:sp>
      <p:sp>
        <p:nvSpPr>
          <p:cNvPr id="38919" name="Rectangle 7"/>
          <p:cNvSpPr>
            <a:spLocks noChangeArrowheads="1"/>
          </p:cNvSpPr>
          <p:nvPr/>
        </p:nvSpPr>
        <p:spPr bwMode="auto">
          <a:xfrm>
            <a:off x="533400" y="165100"/>
            <a:ext cx="5638800" cy="2210175"/>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defRPr/>
            </a:pPr>
            <a:r>
              <a:rPr lang="en-US"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20. </a:t>
            </a: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சரியான அறிவு இல்லா விட்டால், மௌனமாக இருங்கள். அறிவின்றி பேசுவது மூலம் பெரும் விளைவுகள் ஏற்படக் கூடும்</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38921" name="Rectangle 9"/>
          <p:cNvSpPr>
            <a:spLocks noChangeArrowheads="1"/>
          </p:cNvSpPr>
          <p:nvPr/>
        </p:nvSpPr>
        <p:spPr bwMode="auto">
          <a:xfrm>
            <a:off x="381000" y="2743200"/>
            <a:ext cx="6019800" cy="3779835"/>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lvl="0" algn="ctr">
              <a:lnSpc>
                <a:spcPct val="150000"/>
              </a:lnSpc>
            </a:pPr>
            <a:r>
              <a:rPr lang="ta-IN" i="1" dirty="0" smtClean="0">
                <a:solidFill>
                  <a:srgbClr val="00B0F0"/>
                </a:solidFill>
                <a:latin typeface="Latha" pitchFamily="34" charset="0"/>
                <a:ea typeface="Arial Unicode MS" pitchFamily="34" charset="-128"/>
                <a:cs typeface="Latha" pitchFamily="34" charset="0"/>
              </a:rPr>
              <a:t>“இதனை உங்கள் நாவுகளால் எடுத்துக் கொண்டு, உங்களுக்கு எது பற்றி அறிவு இல்லையோ, அதை உங்கள் வாய்களால் கூறிக் கொண்டிருந்த பொழுது  (உங்களுக்கு வேதனை ஏற்பட்டிருக்கும்). இதனை நீங்கள் இலேசாகவும் எண்ணி விட்டீர்கள். இதுவோ அல்லாஹ்விடத்தில் மிக மகத்தானதாகும்.” </a:t>
            </a:r>
            <a:r>
              <a:rPr lang="ta-IN" sz="2200" i="1" dirty="0" smtClean="0">
                <a:solidFill>
                  <a:srgbClr val="00B0F0"/>
                </a:solidFill>
                <a:latin typeface="Arial Unicode MS" pitchFamily="34" charset="-128"/>
                <a:ea typeface="Arial Unicode MS" pitchFamily="34" charset="-128"/>
                <a:cs typeface="Arial Unicode MS" pitchFamily="34" charset="-128"/>
              </a:rPr>
              <a:t>24/15</a:t>
            </a:r>
            <a:endParaRPr lang="en-US" sz="2200" i="1" dirty="0" smtClean="0">
              <a:solidFill>
                <a:srgbClr val="00B0F0"/>
              </a:solidFill>
              <a:latin typeface="Arial Unicode MS" pitchFamily="34" charset="-128"/>
              <a:ea typeface="Arial Unicode MS" pitchFamily="34" charset="-128"/>
              <a:cs typeface="Arial Unicode MS" pitchFamily="34" charset="-128"/>
            </a:endParaRPr>
          </a:p>
        </p:txBody>
      </p:sp>
      <p:sp>
        <p:nvSpPr>
          <p:cNvPr id="9" name="Text Box 8"/>
          <p:cNvSpPr txBox="1">
            <a:spLocks noChangeArrowheads="1"/>
          </p:cNvSpPr>
          <p:nvPr/>
        </p:nvSpPr>
        <p:spPr bwMode="auto">
          <a:xfrm>
            <a:off x="6934200"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0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8919">
                                            <p:txEl>
                                              <p:pRg st="0" end="0"/>
                                            </p:txEl>
                                          </p:spTgt>
                                        </p:tgtEl>
                                        <p:attrNameLst>
                                          <p:attrName>style.visibility</p:attrName>
                                        </p:attrNameLst>
                                      </p:cBhvr>
                                      <p:to>
                                        <p:strVal val="visible"/>
                                      </p:to>
                                    </p:set>
                                    <p:animEffect transition="in" filter="fade">
                                      <p:cBhvr>
                                        <p:cTn id="7" dur="2000"/>
                                        <p:tgtEl>
                                          <p:spTgt spid="389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8921">
                                            <p:bg/>
                                          </p:spTgt>
                                        </p:tgtEl>
                                        <p:attrNameLst>
                                          <p:attrName>style.visibility</p:attrName>
                                        </p:attrNameLst>
                                      </p:cBhvr>
                                      <p:to>
                                        <p:strVal val="visible"/>
                                      </p:to>
                                    </p:set>
                                    <p:animEffect transition="in" filter="wipe(up)">
                                      <p:cBhvr>
                                        <p:cTn id="12" dur="500"/>
                                        <p:tgtEl>
                                          <p:spTgt spid="38921">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8921">
                                            <p:txEl>
                                              <p:pRg st="0" end="0"/>
                                            </p:txEl>
                                          </p:spTgt>
                                        </p:tgtEl>
                                        <p:attrNameLst>
                                          <p:attrName>style.visibility</p:attrName>
                                        </p:attrNameLst>
                                      </p:cBhvr>
                                      <p:to>
                                        <p:strVal val="visible"/>
                                      </p:to>
                                    </p:set>
                                    <p:animEffect transition="in" filter="wipe(up)">
                                      <p:cBhvr>
                                        <p:cTn id="17" dur="500"/>
                                        <p:tgtEl>
                                          <p:spTgt spid="38921">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1" nodeType="clickEffect">
                                  <p:stCondLst>
                                    <p:cond delay="0"/>
                                  </p:stCondLst>
                                  <p:childTnLst>
                                    <p:set>
                                      <p:cBhvr>
                                        <p:cTn id="21" dur="1" fill="hold">
                                          <p:stCondLst>
                                            <p:cond delay="0"/>
                                          </p:stCondLst>
                                        </p:cTn>
                                        <p:tgtEl>
                                          <p:spTgt spid="38919">
                                            <p:txEl>
                                              <p:pRg st="0" end="0"/>
                                            </p:txEl>
                                          </p:spTgt>
                                        </p:tgtEl>
                                        <p:attrNameLst>
                                          <p:attrName>style.visibility</p:attrName>
                                        </p:attrNameLst>
                                      </p:cBhvr>
                                      <p:to>
                                        <p:strVal val="visible"/>
                                      </p:to>
                                    </p:set>
                                    <p:animEffect transition="in" filter="diamond(in)">
                                      <p:cBhvr>
                                        <p:cTn id="22" dur="2000"/>
                                        <p:tgtEl>
                                          <p:spTgt spid="389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9" grpId="0" build="p"/>
      <p:bldP spid="38919" grpId="1" build="allAtOnce"/>
      <p:bldP spid="38921" grpId="0" build="p" animBg="1"/>
    </p:bld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5602" name="Text Box 2">
            <a:hlinkClick r:id="rId3" action="ppaction://hlinksldjump"/>
          </p:cNvPr>
          <p:cNvSpPr txBox="1">
            <a:spLocks noChangeArrowheads="1"/>
          </p:cNvSpPr>
          <p:nvPr/>
        </p:nvSpPr>
        <p:spPr bwMode="auto">
          <a:xfrm>
            <a:off x="6613052" y="55102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1க்கு</a:t>
            </a:r>
            <a:endParaRPr lang="en-US" sz="1500" dirty="0">
              <a:solidFill>
                <a:srgbClr val="66FFFF"/>
              </a:solidFill>
              <a:latin typeface="Latha" pitchFamily="34" charset="0"/>
              <a:cs typeface="Latha" pitchFamily="34" charset="0"/>
            </a:endParaRPr>
          </a:p>
        </p:txBody>
      </p:sp>
      <p:sp>
        <p:nvSpPr>
          <p:cNvPr id="25603" name="Text Box 3">
            <a:hlinkClick r:id="rId4" action="ppaction://hlinksldjump"/>
          </p:cNvPr>
          <p:cNvSpPr txBox="1">
            <a:spLocks noChangeArrowheads="1"/>
          </p:cNvSpPr>
          <p:nvPr/>
        </p:nvSpPr>
        <p:spPr bwMode="auto">
          <a:xfrm>
            <a:off x="6613052" y="59928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2க்கு</a:t>
            </a:r>
            <a:endParaRPr lang="en-US" sz="1500" dirty="0">
              <a:solidFill>
                <a:srgbClr val="66FFFF"/>
              </a:solidFill>
              <a:latin typeface="Latha" pitchFamily="34" charset="0"/>
              <a:cs typeface="Latha" pitchFamily="34" charset="0"/>
            </a:endParaRPr>
          </a:p>
        </p:txBody>
      </p:sp>
      <p:sp>
        <p:nvSpPr>
          <p:cNvPr id="25604" name="Rectangle 4"/>
          <p:cNvSpPr>
            <a:spLocks noChangeArrowheads="1"/>
          </p:cNvSpPr>
          <p:nvPr/>
        </p:nvSpPr>
        <p:spPr bwMode="auto">
          <a:xfrm>
            <a:off x="6588125" y="196850"/>
            <a:ext cx="2232025" cy="307777"/>
          </a:xfrm>
          <a:prstGeom prst="rect">
            <a:avLst/>
          </a:prstGeom>
          <a:solidFill>
            <a:srgbClr val="0066FF"/>
          </a:solidFill>
          <a:ln w="9525">
            <a:noFill/>
            <a:miter lim="800000"/>
            <a:headEnd/>
            <a:tailEnd/>
          </a:ln>
        </p:spPr>
        <p:txBody>
          <a:bodyPr>
            <a:spAutoFit/>
          </a:bodyPr>
          <a:lstStyle/>
          <a:p>
            <a:pPr algn="ctr" rtl="0">
              <a:spcBef>
                <a:spcPct val="20000"/>
              </a:spcBef>
            </a:pPr>
            <a:r>
              <a:rPr lang="ta-IN" sz="1400" dirty="0" smtClean="0">
                <a:solidFill>
                  <a:srgbClr val="66FFFF"/>
                </a:solidFill>
                <a:latin typeface="Latha" pitchFamily="34" charset="0"/>
                <a:cs typeface="Latha" pitchFamily="34" charset="0"/>
              </a:rPr>
              <a:t>பிழையான முடிவு</a:t>
            </a:r>
            <a:endParaRPr lang="en-US" sz="1400" dirty="0">
              <a:latin typeface="Latha" pitchFamily="34" charset="0"/>
              <a:cs typeface="Latha" pitchFamily="34" charset="0"/>
            </a:endParaRPr>
          </a:p>
        </p:txBody>
      </p:sp>
      <p:sp>
        <p:nvSpPr>
          <p:cNvPr id="25606" name="Text Box 6">
            <a:hlinkClick r:id="rId5" action="ppaction://hlinksldjump"/>
          </p:cNvPr>
          <p:cNvSpPr txBox="1">
            <a:spLocks noChangeArrowheads="1"/>
          </p:cNvSpPr>
          <p:nvPr/>
        </p:nvSpPr>
        <p:spPr bwMode="auto">
          <a:xfrm>
            <a:off x="7042150" y="6426200"/>
            <a:ext cx="1590675" cy="323165"/>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latin typeface="Latha" pitchFamily="34" charset="0"/>
                <a:cs typeface="Latha" pitchFamily="34" charset="0"/>
              </a:rPr>
              <a:t>முடிவு</a:t>
            </a:r>
            <a:endParaRPr lang="en-US" sz="1500" dirty="0">
              <a:solidFill>
                <a:srgbClr val="66FFFF"/>
              </a:solidFill>
              <a:latin typeface="Latha" pitchFamily="34" charset="0"/>
              <a:cs typeface="Latha" pitchFamily="34" charset="0"/>
            </a:endParaRPr>
          </a:p>
        </p:txBody>
      </p:sp>
      <p:sp>
        <p:nvSpPr>
          <p:cNvPr id="39943" name="Rectangle 7"/>
          <p:cNvSpPr>
            <a:spLocks noChangeArrowheads="1"/>
          </p:cNvSpPr>
          <p:nvPr/>
        </p:nvSpPr>
        <p:spPr bwMode="auto">
          <a:xfrm>
            <a:off x="139700" y="165100"/>
            <a:ext cx="6165850" cy="2210175"/>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21. ஒருவரைப் பற்றி அவதூறை கேட்டால், முழு​மையான அறிவு கிடைக்கும் வரை பிழையாக முடிவு கட்டக் கூடாது. </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39945" name="Rectangle 9"/>
          <p:cNvSpPr>
            <a:spLocks noChangeArrowheads="1"/>
          </p:cNvSpPr>
          <p:nvPr/>
        </p:nvSpPr>
        <p:spPr bwMode="auto">
          <a:xfrm>
            <a:off x="381000" y="2514600"/>
            <a:ext cx="5689600" cy="4018362"/>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lvl="0" algn="ctr">
              <a:lnSpc>
                <a:spcPct val="150000"/>
              </a:lnSpc>
            </a:pPr>
            <a:r>
              <a:rPr lang="ta-IN" sz="2000" i="1" dirty="0" smtClean="0">
                <a:solidFill>
                  <a:srgbClr val="00B0F0"/>
                </a:solidFill>
                <a:latin typeface="Latha" pitchFamily="34" charset="0"/>
                <a:ea typeface="Arial Unicode MS" pitchFamily="34" charset="-128"/>
                <a:cs typeface="Latha" pitchFamily="34" charset="0"/>
              </a:rPr>
              <a:t>“நீங்கள் இதை கேள்வியுற்ற சமயத்தில், விசுவாசம் கொண்ட ஆண்களும் விசுவாசம் கொண்ட பெண்களும் தங்க(ள் கூட்டத்தி னர்க) ளை பற்றி நன்மையான தையே எண்ணி ‘இது தெளிவான அவதூறு என்றும்’ கூறியிருக்க வேண்டாமா?”   24/12</a:t>
            </a:r>
            <a:endParaRPr lang="en-US" sz="2000" i="1" dirty="0" smtClean="0">
              <a:solidFill>
                <a:srgbClr val="00B0F0"/>
              </a:solidFill>
              <a:latin typeface="Latha" pitchFamily="34" charset="0"/>
              <a:ea typeface="Arial Unicode MS" pitchFamily="34" charset="-128"/>
              <a:cs typeface="Latha" pitchFamily="34" charset="0"/>
            </a:endParaRPr>
          </a:p>
        </p:txBody>
      </p:sp>
      <p:sp>
        <p:nvSpPr>
          <p:cNvPr id="9" name="Text Box 8"/>
          <p:cNvSpPr txBox="1">
            <a:spLocks noChangeArrowheads="1"/>
          </p:cNvSpPr>
          <p:nvPr/>
        </p:nvSpPr>
        <p:spPr bwMode="auto">
          <a:xfrm>
            <a:off x="6907890" y="9144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0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9943">
                                            <p:txEl>
                                              <p:pRg st="0" end="0"/>
                                            </p:txEl>
                                          </p:spTgt>
                                        </p:tgtEl>
                                        <p:attrNameLst>
                                          <p:attrName>style.visibility</p:attrName>
                                        </p:attrNameLst>
                                      </p:cBhvr>
                                      <p:to>
                                        <p:strVal val="visible"/>
                                      </p:to>
                                    </p:set>
                                    <p:animEffect transition="in" filter="fade">
                                      <p:cBhvr>
                                        <p:cTn id="7" dur="2000"/>
                                        <p:tgtEl>
                                          <p:spTgt spid="39943">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39945">
                                            <p:bg/>
                                          </p:spTgt>
                                        </p:tgtEl>
                                        <p:attrNameLst>
                                          <p:attrName>style.visibility</p:attrName>
                                        </p:attrNameLst>
                                      </p:cBhvr>
                                      <p:to>
                                        <p:strVal val="visible"/>
                                      </p:to>
                                    </p:set>
                                    <p:animEffect transition="in" filter="fade">
                                      <p:cBhvr>
                                        <p:cTn id="11" dur="2000"/>
                                        <p:tgtEl>
                                          <p:spTgt spid="39945">
                                            <p:bg/>
                                          </p:spTgt>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39945">
                                            <p:txEl>
                                              <p:pRg st="0" end="0"/>
                                            </p:txEl>
                                          </p:spTgt>
                                        </p:tgtEl>
                                        <p:attrNameLst>
                                          <p:attrName>style.visibility</p:attrName>
                                        </p:attrNameLst>
                                      </p:cBhvr>
                                      <p:to>
                                        <p:strVal val="visible"/>
                                      </p:to>
                                    </p:set>
                                    <p:animEffect transition="in" filter="fade">
                                      <p:cBhvr>
                                        <p:cTn id="15" dur="2000"/>
                                        <p:tgtEl>
                                          <p:spTgt spid="3994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3" grpId="0" build="allAtOnce"/>
      <p:bldP spid="39945" grpId="0" build="p" animBg="1"/>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6626" name="Text Box 2">
            <a:hlinkClick r:id="rId3" action="ppaction://hlinksldjump"/>
          </p:cNvPr>
          <p:cNvSpPr txBox="1">
            <a:spLocks noChangeArrowheads="1"/>
          </p:cNvSpPr>
          <p:nvPr/>
        </p:nvSpPr>
        <p:spPr bwMode="auto">
          <a:xfrm>
            <a:off x="6613052" y="55102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1க்கு</a:t>
            </a:r>
            <a:endParaRPr lang="en-US" sz="1500" dirty="0">
              <a:solidFill>
                <a:srgbClr val="66FFFF"/>
              </a:solidFill>
              <a:latin typeface="Latha" pitchFamily="34" charset="0"/>
              <a:cs typeface="Latha" pitchFamily="34" charset="0"/>
            </a:endParaRPr>
          </a:p>
        </p:txBody>
      </p:sp>
      <p:sp>
        <p:nvSpPr>
          <p:cNvPr id="26627" name="Text Box 3">
            <a:hlinkClick r:id="rId4" action="ppaction://hlinksldjump"/>
          </p:cNvPr>
          <p:cNvSpPr txBox="1">
            <a:spLocks noChangeArrowheads="1"/>
          </p:cNvSpPr>
          <p:nvPr/>
        </p:nvSpPr>
        <p:spPr bwMode="auto">
          <a:xfrm>
            <a:off x="6613052" y="59928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2க்கு</a:t>
            </a:r>
            <a:endParaRPr lang="en-US" sz="1500" dirty="0">
              <a:solidFill>
                <a:srgbClr val="66FFFF"/>
              </a:solidFill>
              <a:latin typeface="Latha" pitchFamily="34" charset="0"/>
              <a:cs typeface="Latha" pitchFamily="34" charset="0"/>
            </a:endParaRPr>
          </a:p>
        </p:txBody>
      </p:sp>
      <p:sp>
        <p:nvSpPr>
          <p:cNvPr id="26628"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உண்மை தேடு</a:t>
            </a:r>
            <a:r>
              <a:rPr lang="en-US" dirty="0" smtClean="0"/>
              <a:t> </a:t>
            </a:r>
            <a:endParaRPr lang="en-US" dirty="0"/>
          </a:p>
        </p:txBody>
      </p:sp>
      <p:sp>
        <p:nvSpPr>
          <p:cNvPr id="40965" name="Rectangle 5"/>
          <p:cNvSpPr>
            <a:spLocks noChangeArrowheads="1"/>
          </p:cNvSpPr>
          <p:nvPr/>
        </p:nvSpPr>
        <p:spPr bwMode="auto">
          <a:xfrm>
            <a:off x="381000" y="2895600"/>
            <a:ext cx="5943600" cy="3441281"/>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lvl="0" algn="ctr"/>
            <a:r>
              <a:rPr lang="ta-IN" sz="2000" i="1" dirty="0" smtClean="0">
                <a:solidFill>
                  <a:srgbClr val="00B0F0"/>
                </a:solidFill>
                <a:latin typeface="Latha" pitchFamily="34" charset="0"/>
                <a:ea typeface="Arial Unicode MS" pitchFamily="34" charset="-128"/>
                <a:cs typeface="Latha" pitchFamily="34" charset="0"/>
              </a:rPr>
              <a:t>“விசுவாசிகளே! தீயவர் உங்களிடம் ஏதேனும் செய்தியை கொண்டு வந்தால்  (அதனை நம்பி) அறியாமை யில் (குற்றமற்ற) சமூகத்தாருக்கு  தீங்கிழைத்து விடாதிருக்க (உண்மையை) தெளிவு படுத்திக் கொள்ளுங்கள். (இல்லயேல்) பின்னர் நீங்கள் செய்தவைகளைப் பற்றி  நீங்களே வருந்தக் கூடியவர்களாக ஆகி விடுவீர்கள்.” 49/6</a:t>
            </a:r>
            <a:endParaRPr lang="en-US" sz="2000" i="1" dirty="0" smtClean="0">
              <a:solidFill>
                <a:srgbClr val="00B0F0"/>
              </a:solidFill>
              <a:latin typeface="Latha" pitchFamily="34" charset="0"/>
              <a:ea typeface="Arial Unicode MS" pitchFamily="34" charset="-128"/>
              <a:cs typeface="Latha" pitchFamily="34" charset="0"/>
            </a:endParaRPr>
          </a:p>
        </p:txBody>
      </p:sp>
      <p:sp>
        <p:nvSpPr>
          <p:cNvPr id="26630" name="Text Box 6">
            <a:hlinkClick r:id="rId5" action="ppaction://hlinksldjump"/>
          </p:cNvPr>
          <p:cNvSpPr txBox="1">
            <a:spLocks noChangeArrowheads="1"/>
          </p:cNvSpPr>
          <p:nvPr/>
        </p:nvSpPr>
        <p:spPr bwMode="auto">
          <a:xfrm>
            <a:off x="7042150" y="6426200"/>
            <a:ext cx="1590675" cy="323165"/>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latin typeface="Latha" pitchFamily="34" charset="0"/>
                <a:cs typeface="Latha" pitchFamily="34" charset="0"/>
              </a:rPr>
              <a:t>முடிவு</a:t>
            </a:r>
            <a:endParaRPr lang="en-US" sz="1500" dirty="0">
              <a:solidFill>
                <a:srgbClr val="66FFFF"/>
              </a:solidFill>
              <a:latin typeface="Latha" pitchFamily="34" charset="0"/>
              <a:cs typeface="Latha" pitchFamily="34" charset="0"/>
            </a:endParaRPr>
          </a:p>
        </p:txBody>
      </p:sp>
      <p:sp>
        <p:nvSpPr>
          <p:cNvPr id="40967" name="Rectangle 7"/>
          <p:cNvSpPr>
            <a:spLocks noChangeArrowheads="1"/>
          </p:cNvSpPr>
          <p:nvPr/>
        </p:nvSpPr>
        <p:spPr bwMode="auto">
          <a:xfrm>
            <a:off x="228600" y="165100"/>
            <a:ext cx="6076950" cy="2533340"/>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lnSpc>
                <a:spcPct val="150000"/>
              </a:lnSpc>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22. செய்தியின் உண்மையை தேடுங்கள். இல்லாவிடில், அறிவீனத்தில் எவரையும் கொன்று, பின் வருந்த நேரிடும். </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9" name="Text Box 8"/>
          <p:cNvSpPr txBox="1">
            <a:spLocks noChangeArrowheads="1"/>
          </p:cNvSpPr>
          <p:nvPr/>
        </p:nvSpPr>
        <p:spPr bwMode="auto">
          <a:xfrm>
            <a:off x="6907890" y="9144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0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0967">
                                            <p:txEl>
                                              <p:pRg st="0" end="0"/>
                                            </p:txEl>
                                          </p:spTgt>
                                        </p:tgtEl>
                                        <p:attrNameLst>
                                          <p:attrName>style.visibility</p:attrName>
                                        </p:attrNameLst>
                                      </p:cBhvr>
                                      <p:to>
                                        <p:strVal val="visible"/>
                                      </p:to>
                                    </p:set>
                                    <p:animEffect transition="in" filter="fade">
                                      <p:cBhvr>
                                        <p:cTn id="7" dur="2000"/>
                                        <p:tgtEl>
                                          <p:spTgt spid="409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6" fill="hold" grpId="0" nodeType="clickEffect">
                                  <p:stCondLst>
                                    <p:cond delay="0"/>
                                  </p:stCondLst>
                                  <p:childTnLst>
                                    <p:set>
                                      <p:cBhvr>
                                        <p:cTn id="11" dur="1" fill="hold">
                                          <p:stCondLst>
                                            <p:cond delay="0"/>
                                          </p:stCondLst>
                                        </p:cTn>
                                        <p:tgtEl>
                                          <p:spTgt spid="40965">
                                            <p:bg/>
                                          </p:spTgt>
                                        </p:tgtEl>
                                        <p:attrNameLst>
                                          <p:attrName>style.visibility</p:attrName>
                                        </p:attrNameLst>
                                      </p:cBhvr>
                                      <p:to>
                                        <p:strVal val="visible"/>
                                      </p:to>
                                    </p:set>
                                    <p:anim calcmode="lin" valueType="num">
                                      <p:cBhvr additive="base">
                                        <p:cTn id="12" dur="500" fill="hold"/>
                                        <p:tgtEl>
                                          <p:spTgt spid="40965">
                                            <p:bg/>
                                          </p:spTgt>
                                        </p:tgtEl>
                                        <p:attrNameLst>
                                          <p:attrName>ppt_x</p:attrName>
                                        </p:attrNameLst>
                                      </p:cBhvr>
                                      <p:tavLst>
                                        <p:tav tm="0">
                                          <p:val>
                                            <p:strVal val="1+#ppt_w/2"/>
                                          </p:val>
                                        </p:tav>
                                        <p:tav tm="100000">
                                          <p:val>
                                            <p:strVal val="#ppt_x"/>
                                          </p:val>
                                        </p:tav>
                                      </p:tavLst>
                                    </p:anim>
                                    <p:anim calcmode="lin" valueType="num">
                                      <p:cBhvr additive="base">
                                        <p:cTn id="13" dur="500" fill="hold"/>
                                        <p:tgtEl>
                                          <p:spTgt spid="40965">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6" fill="hold" grpId="0" nodeType="clickEffect">
                                  <p:stCondLst>
                                    <p:cond delay="0"/>
                                  </p:stCondLst>
                                  <p:childTnLst>
                                    <p:set>
                                      <p:cBhvr>
                                        <p:cTn id="17" dur="1" fill="hold">
                                          <p:stCondLst>
                                            <p:cond delay="0"/>
                                          </p:stCondLst>
                                        </p:cTn>
                                        <p:tgtEl>
                                          <p:spTgt spid="40965">
                                            <p:txEl>
                                              <p:pRg st="0" end="0"/>
                                            </p:txEl>
                                          </p:spTgt>
                                        </p:tgtEl>
                                        <p:attrNameLst>
                                          <p:attrName>style.visibility</p:attrName>
                                        </p:attrNameLst>
                                      </p:cBhvr>
                                      <p:to>
                                        <p:strVal val="visible"/>
                                      </p:to>
                                    </p:set>
                                    <p:anim calcmode="lin" valueType="num">
                                      <p:cBhvr additive="base">
                                        <p:cTn id="18" dur="500" fill="hold"/>
                                        <p:tgtEl>
                                          <p:spTgt spid="40965">
                                            <p:txEl>
                                              <p:pRg st="0" end="0"/>
                                            </p:txEl>
                                          </p:spTgt>
                                        </p:tgtEl>
                                        <p:attrNameLst>
                                          <p:attrName>ppt_x</p:attrName>
                                        </p:attrNameLst>
                                      </p:cBhvr>
                                      <p:tavLst>
                                        <p:tav tm="0">
                                          <p:val>
                                            <p:strVal val="1+#ppt_w/2"/>
                                          </p:val>
                                        </p:tav>
                                        <p:tav tm="100000">
                                          <p:val>
                                            <p:strVal val="#ppt_x"/>
                                          </p:val>
                                        </p:tav>
                                      </p:tavLst>
                                    </p:anim>
                                    <p:anim calcmode="lin" valueType="num">
                                      <p:cBhvr additive="base">
                                        <p:cTn id="19" dur="500" fill="hold"/>
                                        <p:tgtEl>
                                          <p:spTgt spid="4096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5" grpId="0" build="p" animBg="1"/>
      <p:bldP spid="40967"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7650" name="Text Box 2">
            <a:hlinkClick r:id="rId3" action="ppaction://hlinksldjump"/>
          </p:cNvPr>
          <p:cNvSpPr txBox="1">
            <a:spLocks noChangeArrowheads="1"/>
          </p:cNvSpPr>
          <p:nvPr/>
        </p:nvSpPr>
        <p:spPr bwMode="auto">
          <a:xfrm>
            <a:off x="6613052" y="55102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1க்கு</a:t>
            </a:r>
            <a:endParaRPr lang="en-US" sz="1500" dirty="0">
              <a:solidFill>
                <a:srgbClr val="66FFFF"/>
              </a:solidFill>
              <a:latin typeface="Latha" pitchFamily="34" charset="0"/>
              <a:cs typeface="Latha" pitchFamily="34" charset="0"/>
            </a:endParaRPr>
          </a:p>
        </p:txBody>
      </p:sp>
      <p:sp>
        <p:nvSpPr>
          <p:cNvPr id="27651" name="Text Box 3">
            <a:hlinkClick r:id="rId4" action="ppaction://hlinksldjump"/>
          </p:cNvPr>
          <p:cNvSpPr txBox="1">
            <a:spLocks noChangeArrowheads="1"/>
          </p:cNvSpPr>
          <p:nvPr/>
        </p:nvSpPr>
        <p:spPr bwMode="auto">
          <a:xfrm>
            <a:off x="6645113" y="5992813"/>
            <a:ext cx="2117887"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rPr>
              <a:t>அட்டவணை 2க்கு</a:t>
            </a:r>
            <a:endParaRPr lang="en-US" sz="1500" dirty="0">
              <a:solidFill>
                <a:srgbClr val="66FFFF"/>
              </a:solidFill>
            </a:endParaRPr>
          </a:p>
        </p:txBody>
      </p:sp>
      <p:sp>
        <p:nvSpPr>
          <p:cNvPr id="27652" name="Rectangle 4"/>
          <p:cNvSpPr>
            <a:spLocks noChangeArrowheads="1"/>
          </p:cNvSpPr>
          <p:nvPr/>
        </p:nvSpPr>
        <p:spPr bwMode="auto">
          <a:xfrm>
            <a:off x="6588125" y="196850"/>
            <a:ext cx="2232025" cy="369332"/>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விசாரியுங்கள்</a:t>
            </a:r>
            <a:endParaRPr lang="en-US" dirty="0">
              <a:solidFill>
                <a:srgbClr val="66FFFF"/>
              </a:solidFill>
              <a:latin typeface="Latha" pitchFamily="34" charset="0"/>
              <a:cs typeface="Latha" pitchFamily="34" charset="0"/>
            </a:endParaRPr>
          </a:p>
        </p:txBody>
      </p:sp>
      <p:sp>
        <p:nvSpPr>
          <p:cNvPr id="27654"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41991" name="Rectangle 7"/>
          <p:cNvSpPr>
            <a:spLocks noChangeArrowheads="1"/>
          </p:cNvSpPr>
          <p:nvPr/>
        </p:nvSpPr>
        <p:spPr bwMode="auto">
          <a:xfrm>
            <a:off x="152400" y="165100"/>
            <a:ext cx="6153150" cy="1979343"/>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lnSpc>
                <a:spcPct val="150000"/>
              </a:lnSpc>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23. எந்த செய்தியையும் கண் மூடித்தனமாக பின்பற்றாதீர் கள். அதனை தீர விசாரியுங்கள். </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41994" name="Rectangle 10"/>
          <p:cNvSpPr>
            <a:spLocks noChangeArrowheads="1"/>
          </p:cNvSpPr>
          <p:nvPr/>
        </p:nvSpPr>
        <p:spPr bwMode="auto">
          <a:xfrm>
            <a:off x="381000" y="2667000"/>
            <a:ext cx="5689600" cy="3595170"/>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lvl="0" algn="ctr">
              <a:lnSpc>
                <a:spcPct val="150000"/>
              </a:lnSpc>
            </a:pPr>
            <a:r>
              <a:rPr lang="ta-IN" sz="2000" i="1" dirty="0" smtClean="0">
                <a:solidFill>
                  <a:srgbClr val="00B0F0"/>
                </a:solidFill>
                <a:latin typeface="Latha" pitchFamily="34" charset="0"/>
                <a:ea typeface="Arial Unicode MS" pitchFamily="34" charset="-128"/>
                <a:cs typeface="Latha" pitchFamily="34" charset="0"/>
              </a:rPr>
              <a:t>“(நபியே!) எதைப் பற்றி உமக்குத் தீர்க்கமான அறிவில்லையோ, அதை நீர் பின் தொடராதீர். நிச்சயமாக, செவி, பார்வை, இதயம் இவை ஒவ்வொன்றும், அதனைப் பற்றி   (மறுமையில்) விசாரிக்கப் படக்கூடியதாக உள்ளன.” 17/36</a:t>
            </a:r>
            <a:endParaRPr lang="en-US" sz="2000" i="1" dirty="0" smtClean="0">
              <a:solidFill>
                <a:srgbClr val="00B0F0"/>
              </a:solidFill>
              <a:latin typeface="Latha" pitchFamily="34" charset="0"/>
              <a:ea typeface="Arial Unicode MS" pitchFamily="34" charset="-128"/>
              <a:cs typeface="Latha" pitchFamily="34" charset="0"/>
            </a:endParaRPr>
          </a:p>
        </p:txBody>
      </p:sp>
      <p:sp>
        <p:nvSpPr>
          <p:cNvPr id="9" name="Text Box 8"/>
          <p:cNvSpPr txBox="1">
            <a:spLocks noChangeArrowheads="1"/>
          </p:cNvSpPr>
          <p:nvPr/>
        </p:nvSpPr>
        <p:spPr bwMode="auto">
          <a:xfrm>
            <a:off x="6907890" y="9144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8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1991">
                                            <p:txEl>
                                              <p:pRg st="0" end="0"/>
                                            </p:txEl>
                                          </p:spTgt>
                                        </p:tgtEl>
                                        <p:attrNameLst>
                                          <p:attrName>style.visibility</p:attrName>
                                        </p:attrNameLst>
                                      </p:cBhvr>
                                      <p:to>
                                        <p:strVal val="visible"/>
                                      </p:to>
                                    </p:set>
                                    <p:animEffect transition="in" filter="fade">
                                      <p:cBhvr>
                                        <p:cTn id="7" dur="2000"/>
                                        <p:tgtEl>
                                          <p:spTgt spid="419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3" fill="hold" grpId="0" nodeType="clickEffect">
                                  <p:stCondLst>
                                    <p:cond delay="0"/>
                                  </p:stCondLst>
                                  <p:childTnLst>
                                    <p:set>
                                      <p:cBhvr>
                                        <p:cTn id="11" dur="1" fill="hold">
                                          <p:stCondLst>
                                            <p:cond delay="0"/>
                                          </p:stCondLst>
                                        </p:cTn>
                                        <p:tgtEl>
                                          <p:spTgt spid="41994">
                                            <p:bg/>
                                          </p:spTgt>
                                        </p:tgtEl>
                                        <p:attrNameLst>
                                          <p:attrName>style.visibility</p:attrName>
                                        </p:attrNameLst>
                                      </p:cBhvr>
                                      <p:to>
                                        <p:strVal val="visible"/>
                                      </p:to>
                                    </p:set>
                                    <p:anim calcmode="lin" valueType="num">
                                      <p:cBhvr additive="base">
                                        <p:cTn id="12" dur="500" fill="hold"/>
                                        <p:tgtEl>
                                          <p:spTgt spid="41994">
                                            <p:bg/>
                                          </p:spTgt>
                                        </p:tgtEl>
                                        <p:attrNameLst>
                                          <p:attrName>ppt_x</p:attrName>
                                        </p:attrNameLst>
                                      </p:cBhvr>
                                      <p:tavLst>
                                        <p:tav tm="0">
                                          <p:val>
                                            <p:strVal val="1+#ppt_w/2"/>
                                          </p:val>
                                        </p:tav>
                                        <p:tav tm="100000">
                                          <p:val>
                                            <p:strVal val="#ppt_x"/>
                                          </p:val>
                                        </p:tav>
                                      </p:tavLst>
                                    </p:anim>
                                    <p:anim calcmode="lin" valueType="num">
                                      <p:cBhvr additive="base">
                                        <p:cTn id="13" dur="500" fill="hold"/>
                                        <p:tgtEl>
                                          <p:spTgt spid="41994">
                                            <p:bg/>
                                          </p:spTgt>
                                        </p:tgtEl>
                                        <p:attrNameLst>
                                          <p:attrName>ppt_y</p:attrName>
                                        </p:attrNameLst>
                                      </p:cBhvr>
                                      <p:tavLst>
                                        <p:tav tm="0">
                                          <p:val>
                                            <p:strVal val="0-#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3" fill="hold" grpId="0" nodeType="clickEffect">
                                  <p:stCondLst>
                                    <p:cond delay="0"/>
                                  </p:stCondLst>
                                  <p:childTnLst>
                                    <p:set>
                                      <p:cBhvr>
                                        <p:cTn id="17" dur="1" fill="hold">
                                          <p:stCondLst>
                                            <p:cond delay="0"/>
                                          </p:stCondLst>
                                        </p:cTn>
                                        <p:tgtEl>
                                          <p:spTgt spid="41994">
                                            <p:txEl>
                                              <p:pRg st="0" end="0"/>
                                            </p:txEl>
                                          </p:spTgt>
                                        </p:tgtEl>
                                        <p:attrNameLst>
                                          <p:attrName>style.visibility</p:attrName>
                                        </p:attrNameLst>
                                      </p:cBhvr>
                                      <p:to>
                                        <p:strVal val="visible"/>
                                      </p:to>
                                    </p:set>
                                    <p:anim calcmode="lin" valueType="num">
                                      <p:cBhvr additive="base">
                                        <p:cTn id="18" dur="500" fill="hold"/>
                                        <p:tgtEl>
                                          <p:spTgt spid="41994">
                                            <p:txEl>
                                              <p:pRg st="0" end="0"/>
                                            </p:txEl>
                                          </p:spTgt>
                                        </p:tgtEl>
                                        <p:attrNameLst>
                                          <p:attrName>ppt_x</p:attrName>
                                        </p:attrNameLst>
                                      </p:cBhvr>
                                      <p:tavLst>
                                        <p:tav tm="0">
                                          <p:val>
                                            <p:strVal val="1+#ppt_w/2"/>
                                          </p:val>
                                        </p:tav>
                                        <p:tav tm="100000">
                                          <p:val>
                                            <p:strVal val="#ppt_x"/>
                                          </p:val>
                                        </p:tav>
                                      </p:tavLst>
                                    </p:anim>
                                    <p:anim calcmode="lin" valueType="num">
                                      <p:cBhvr additive="base">
                                        <p:cTn id="19" dur="500" fill="hold"/>
                                        <p:tgtEl>
                                          <p:spTgt spid="41994">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91" grpId="0" build="allAtOnce"/>
      <p:bldP spid="41994" grpId="0" build="p" animBg="1"/>
    </p:bld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8674" name="Text Box 2">
            <a:hlinkClick r:id="rId3" action="ppaction://hlinksldjump"/>
          </p:cNvPr>
          <p:cNvSpPr txBox="1">
            <a:spLocks noChangeArrowheads="1"/>
          </p:cNvSpPr>
          <p:nvPr/>
        </p:nvSpPr>
        <p:spPr bwMode="auto">
          <a:xfrm>
            <a:off x="6645113" y="5510213"/>
            <a:ext cx="2117887"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rPr>
              <a:t>அட்டவணை 1க்கு</a:t>
            </a:r>
            <a:endParaRPr lang="en-US" sz="1500" dirty="0">
              <a:solidFill>
                <a:srgbClr val="66FFFF"/>
              </a:solidFill>
            </a:endParaRPr>
          </a:p>
        </p:txBody>
      </p:sp>
      <p:sp>
        <p:nvSpPr>
          <p:cNvPr id="28675" name="Text Box 3">
            <a:hlinkClick r:id="rId4" action="ppaction://hlinksldjump"/>
          </p:cNvPr>
          <p:cNvSpPr txBox="1">
            <a:spLocks noChangeArrowheads="1"/>
          </p:cNvSpPr>
          <p:nvPr/>
        </p:nvSpPr>
        <p:spPr bwMode="auto">
          <a:xfrm>
            <a:off x="6645113" y="5992813"/>
            <a:ext cx="2117887"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rPr>
              <a:t>அட்டவணை 2க்கு</a:t>
            </a:r>
            <a:endParaRPr lang="en-US" sz="1500" dirty="0">
              <a:solidFill>
                <a:srgbClr val="66FFFF"/>
              </a:solidFill>
            </a:endParaRPr>
          </a:p>
        </p:txBody>
      </p:sp>
      <p:sp>
        <p:nvSpPr>
          <p:cNvPr id="28676" name="Rectangle 4"/>
          <p:cNvSpPr>
            <a:spLocks noChangeArrowheads="1"/>
          </p:cNvSpPr>
          <p:nvPr/>
        </p:nvSpPr>
        <p:spPr bwMode="auto">
          <a:xfrm>
            <a:off x="6588125" y="196850"/>
            <a:ext cx="2232025" cy="338554"/>
          </a:xfrm>
          <a:prstGeom prst="rect">
            <a:avLst/>
          </a:prstGeom>
          <a:solidFill>
            <a:srgbClr val="0066FF"/>
          </a:solidFill>
          <a:ln w="9525">
            <a:noFill/>
            <a:miter lim="800000"/>
            <a:headEnd/>
            <a:tailEnd/>
          </a:ln>
        </p:spPr>
        <p:txBody>
          <a:bodyPr>
            <a:spAutoFit/>
          </a:bodyPr>
          <a:lstStyle/>
          <a:p>
            <a:pPr algn="ctr" rtl="0">
              <a:spcBef>
                <a:spcPct val="20000"/>
              </a:spcBef>
            </a:pPr>
            <a:r>
              <a:rPr lang="ta-IN" sz="1600" dirty="0" smtClean="0">
                <a:solidFill>
                  <a:srgbClr val="66FFFF"/>
                </a:solidFill>
              </a:rPr>
              <a:t>அறிவின் எல்லை</a:t>
            </a:r>
            <a:endParaRPr lang="en-US" sz="1600" dirty="0">
              <a:solidFill>
                <a:srgbClr val="66FFFF"/>
              </a:solidFill>
            </a:endParaRPr>
          </a:p>
        </p:txBody>
      </p:sp>
      <p:sp>
        <p:nvSpPr>
          <p:cNvPr id="43013" name="Rectangle 5"/>
          <p:cNvSpPr>
            <a:spLocks noChangeArrowheads="1"/>
          </p:cNvSpPr>
          <p:nvPr/>
        </p:nvSpPr>
        <p:spPr bwMode="auto">
          <a:xfrm>
            <a:off x="685800" y="3810000"/>
            <a:ext cx="5080000" cy="1748510"/>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algn="just" rtl="0">
              <a:lnSpc>
                <a:spcPct val="150000"/>
              </a:lnSpc>
              <a:defRPr/>
            </a:pPr>
            <a:r>
              <a:rPr lang="ta-IN" sz="2000" i="1" dirty="0" smtClean="0">
                <a:solidFill>
                  <a:srgbClr val="00B0F0"/>
                </a:solidFill>
                <a:latin typeface="Latha" pitchFamily="34" charset="0"/>
                <a:ea typeface="Arial Unicode MS" pitchFamily="34" charset="-128"/>
                <a:cs typeface="Latha" pitchFamily="34" charset="0"/>
              </a:rPr>
              <a:t>“அறிவுடைய ஒவ்வொருவுக்கும் மேலாக (அவரை விட) மிக அறிந்தவர் இருக்கிறார்.” 12/76</a:t>
            </a:r>
            <a:endParaRPr lang="ar-SA" sz="2000" i="1" dirty="0">
              <a:solidFill>
                <a:srgbClr val="00B0F0"/>
              </a:solidFill>
              <a:latin typeface="Latha" pitchFamily="34" charset="0"/>
              <a:ea typeface="Arial Unicode MS" pitchFamily="34" charset="-128"/>
              <a:cs typeface="Latha" pitchFamily="34" charset="0"/>
            </a:endParaRPr>
          </a:p>
        </p:txBody>
      </p:sp>
      <p:sp>
        <p:nvSpPr>
          <p:cNvPr id="28678"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ta-IN" sz="1500" dirty="0" smtClean="0">
                <a:solidFill>
                  <a:srgbClr val="66FFFF"/>
                </a:solidFill>
              </a:rPr>
              <a:t>முடிவு</a:t>
            </a:r>
            <a:r>
              <a:rPr lang="en-US" sz="1500" dirty="0" smtClean="0">
                <a:solidFill>
                  <a:srgbClr val="66FFFF"/>
                </a:solidFill>
              </a:rPr>
              <a:t>     </a:t>
            </a:r>
            <a:endParaRPr lang="en-US" sz="1500" dirty="0">
              <a:solidFill>
                <a:srgbClr val="66FFFF"/>
              </a:solidFill>
            </a:endParaRPr>
          </a:p>
        </p:txBody>
      </p:sp>
      <p:sp>
        <p:nvSpPr>
          <p:cNvPr id="43015" name="Rectangle 7"/>
          <p:cNvSpPr>
            <a:spLocks noChangeArrowheads="1"/>
          </p:cNvSpPr>
          <p:nvPr/>
        </p:nvSpPr>
        <p:spPr bwMode="auto">
          <a:xfrm>
            <a:off x="139700" y="165100"/>
            <a:ext cx="6165850" cy="3087338"/>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24. அறிவின் எல்லையை அடைந்ததாக எண்ண வேண்டாம். அறிவாளிக்கு மேல் கூடுதலான அறிவு பெற்ற ஒருவன் இருப்பான்.</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9" name="Text Box 8"/>
          <p:cNvSpPr txBox="1">
            <a:spLocks noChangeArrowheads="1"/>
          </p:cNvSpPr>
          <p:nvPr/>
        </p:nvSpPr>
        <p:spPr bwMode="auto">
          <a:xfrm>
            <a:off x="6907890" y="9144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8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3015">
                                            <p:txEl>
                                              <p:pRg st="0" end="0"/>
                                            </p:txEl>
                                          </p:spTgt>
                                        </p:tgtEl>
                                        <p:attrNameLst>
                                          <p:attrName>style.visibility</p:attrName>
                                        </p:attrNameLst>
                                      </p:cBhvr>
                                      <p:to>
                                        <p:strVal val="visible"/>
                                      </p:to>
                                    </p:set>
                                    <p:animEffect transition="in" filter="fade">
                                      <p:cBhvr>
                                        <p:cTn id="7" dur="2000"/>
                                        <p:tgtEl>
                                          <p:spTgt spid="430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3" fill="hold" grpId="0" nodeType="clickEffect">
                                  <p:stCondLst>
                                    <p:cond delay="0"/>
                                  </p:stCondLst>
                                  <p:childTnLst>
                                    <p:set>
                                      <p:cBhvr>
                                        <p:cTn id="11" dur="1" fill="hold">
                                          <p:stCondLst>
                                            <p:cond delay="0"/>
                                          </p:stCondLst>
                                        </p:cTn>
                                        <p:tgtEl>
                                          <p:spTgt spid="43013">
                                            <p:bg/>
                                          </p:spTgt>
                                        </p:tgtEl>
                                        <p:attrNameLst>
                                          <p:attrName>style.visibility</p:attrName>
                                        </p:attrNameLst>
                                      </p:cBhvr>
                                      <p:to>
                                        <p:strVal val="visible"/>
                                      </p:to>
                                    </p:set>
                                    <p:anim calcmode="lin" valueType="num">
                                      <p:cBhvr additive="base">
                                        <p:cTn id="12" dur="500" fill="hold"/>
                                        <p:tgtEl>
                                          <p:spTgt spid="43013">
                                            <p:bg/>
                                          </p:spTgt>
                                        </p:tgtEl>
                                        <p:attrNameLst>
                                          <p:attrName>ppt_x</p:attrName>
                                        </p:attrNameLst>
                                      </p:cBhvr>
                                      <p:tavLst>
                                        <p:tav tm="0">
                                          <p:val>
                                            <p:strVal val="1+#ppt_w/2"/>
                                          </p:val>
                                        </p:tav>
                                        <p:tav tm="100000">
                                          <p:val>
                                            <p:strVal val="#ppt_x"/>
                                          </p:val>
                                        </p:tav>
                                      </p:tavLst>
                                    </p:anim>
                                    <p:anim calcmode="lin" valueType="num">
                                      <p:cBhvr additive="base">
                                        <p:cTn id="13" dur="500" fill="hold"/>
                                        <p:tgtEl>
                                          <p:spTgt spid="43013">
                                            <p:bg/>
                                          </p:spTgt>
                                        </p:tgtEl>
                                        <p:attrNameLst>
                                          <p:attrName>ppt_y</p:attrName>
                                        </p:attrNameLst>
                                      </p:cBhvr>
                                      <p:tavLst>
                                        <p:tav tm="0">
                                          <p:val>
                                            <p:strVal val="0-#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3" fill="hold" grpId="0" nodeType="clickEffect">
                                  <p:stCondLst>
                                    <p:cond delay="0"/>
                                  </p:stCondLst>
                                  <p:childTnLst>
                                    <p:set>
                                      <p:cBhvr>
                                        <p:cTn id="17" dur="1" fill="hold">
                                          <p:stCondLst>
                                            <p:cond delay="0"/>
                                          </p:stCondLst>
                                        </p:cTn>
                                        <p:tgtEl>
                                          <p:spTgt spid="43013">
                                            <p:txEl>
                                              <p:pRg st="0" end="0"/>
                                            </p:txEl>
                                          </p:spTgt>
                                        </p:tgtEl>
                                        <p:attrNameLst>
                                          <p:attrName>style.visibility</p:attrName>
                                        </p:attrNameLst>
                                      </p:cBhvr>
                                      <p:to>
                                        <p:strVal val="visible"/>
                                      </p:to>
                                    </p:set>
                                    <p:anim calcmode="lin" valueType="num">
                                      <p:cBhvr additive="base">
                                        <p:cTn id="18" dur="500" fill="hold"/>
                                        <p:tgtEl>
                                          <p:spTgt spid="43013">
                                            <p:txEl>
                                              <p:pRg st="0" end="0"/>
                                            </p:txEl>
                                          </p:spTgt>
                                        </p:tgtEl>
                                        <p:attrNameLst>
                                          <p:attrName>ppt_x</p:attrName>
                                        </p:attrNameLst>
                                      </p:cBhvr>
                                      <p:tavLst>
                                        <p:tav tm="0">
                                          <p:val>
                                            <p:strVal val="1+#ppt_w/2"/>
                                          </p:val>
                                        </p:tav>
                                        <p:tav tm="100000">
                                          <p:val>
                                            <p:strVal val="#ppt_x"/>
                                          </p:val>
                                        </p:tav>
                                      </p:tavLst>
                                    </p:anim>
                                    <p:anim calcmode="lin" valueType="num">
                                      <p:cBhvr additive="base">
                                        <p:cTn id="19" dur="500" fill="hold"/>
                                        <p:tgtEl>
                                          <p:spTgt spid="43013">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3" grpId="0" build="p" animBg="1"/>
      <p:bldP spid="43015"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9698" name="Text Box 2">
            <a:hlinkClick r:id="rId3" action="ppaction://hlinksldjump"/>
          </p:cNvPr>
          <p:cNvSpPr txBox="1">
            <a:spLocks noChangeArrowheads="1"/>
          </p:cNvSpPr>
          <p:nvPr/>
        </p:nvSpPr>
        <p:spPr bwMode="auto">
          <a:xfrm>
            <a:off x="6613052" y="55102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1க்கு</a:t>
            </a:r>
            <a:endParaRPr lang="en-US" sz="1500" dirty="0">
              <a:solidFill>
                <a:srgbClr val="66FFFF"/>
              </a:solidFill>
            </a:endParaRPr>
          </a:p>
        </p:txBody>
      </p:sp>
      <p:sp>
        <p:nvSpPr>
          <p:cNvPr id="29699" name="Text Box 3">
            <a:hlinkClick r:id="rId4" action="ppaction://hlinksldjump"/>
          </p:cNvPr>
          <p:cNvSpPr txBox="1">
            <a:spLocks noChangeArrowheads="1"/>
          </p:cNvSpPr>
          <p:nvPr/>
        </p:nvSpPr>
        <p:spPr bwMode="auto">
          <a:xfrm>
            <a:off x="6613052" y="59928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2க்கு</a:t>
            </a:r>
            <a:endParaRPr lang="en-US" sz="1500" dirty="0">
              <a:solidFill>
                <a:srgbClr val="66FFFF"/>
              </a:solidFill>
              <a:latin typeface="Latha" pitchFamily="34" charset="0"/>
              <a:cs typeface="Latha" pitchFamily="34" charset="0"/>
            </a:endParaRPr>
          </a:p>
        </p:txBody>
      </p:sp>
      <p:sp>
        <p:nvSpPr>
          <p:cNvPr id="29700"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சகோதரர்கள்</a:t>
            </a:r>
            <a:r>
              <a:rPr lang="en-US" dirty="0" smtClean="0"/>
              <a:t> </a:t>
            </a:r>
            <a:endParaRPr lang="en-US" dirty="0"/>
          </a:p>
        </p:txBody>
      </p:sp>
      <p:sp>
        <p:nvSpPr>
          <p:cNvPr id="29702"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44039" name="Rectangle 7"/>
          <p:cNvSpPr>
            <a:spLocks noChangeArrowheads="1"/>
          </p:cNvSpPr>
          <p:nvPr/>
        </p:nvSpPr>
        <p:spPr bwMode="auto">
          <a:xfrm>
            <a:off x="609600" y="165100"/>
            <a:ext cx="5314950" cy="2210175"/>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25. விசுவாசிகள் ஒருவருக் கொருவர்  சகோதரர்களே. ஆகையால் ஒரு குடும்பத்து சகோதரர்கள் போல் வாழுங்கள். </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44041" name="Rectangle 9"/>
          <p:cNvSpPr>
            <a:spLocks noChangeArrowheads="1"/>
          </p:cNvSpPr>
          <p:nvPr/>
        </p:nvSpPr>
        <p:spPr bwMode="auto">
          <a:xfrm>
            <a:off x="381000" y="2971800"/>
            <a:ext cx="5689600" cy="3556697"/>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lvl="0" algn="ctr">
              <a:lnSpc>
                <a:spcPct val="150000"/>
              </a:lnSpc>
            </a:pPr>
            <a:r>
              <a:rPr lang="ta-IN" sz="2000" i="1" dirty="0" smtClean="0">
                <a:solidFill>
                  <a:srgbClr val="00B0F0"/>
                </a:solidFill>
                <a:latin typeface="Latha" pitchFamily="34" charset="0"/>
                <a:ea typeface="Arial Unicode MS" pitchFamily="34" charset="-128"/>
                <a:cs typeface="Latha" pitchFamily="34" charset="0"/>
              </a:rPr>
              <a:t>“நிச்சயமாக விசுவாசிகள் (ஒருவர் மற்றவருக்கு) சகோதரர்களே. ஆகவே உங்களுடைய இரு சகோத ரர்களுக்கிடையில் சமாதானத்தை ஏற்படுத்துங்கள். நீங்கள் அருள் செய்யப்பட அல்லாஹ்வுக்கு பயந்தும் கொள்ளுங்கள்.” 49/10</a:t>
            </a:r>
            <a:endParaRPr lang="en-US" sz="2000" i="1" dirty="0" smtClean="0">
              <a:solidFill>
                <a:srgbClr val="00B0F0"/>
              </a:solidFill>
              <a:latin typeface="Latha" pitchFamily="34" charset="0"/>
              <a:ea typeface="Arial Unicode MS" pitchFamily="34" charset="-128"/>
              <a:cs typeface="Latha" pitchFamily="34" charset="0"/>
            </a:endParaRPr>
          </a:p>
        </p:txBody>
      </p:sp>
      <p:sp>
        <p:nvSpPr>
          <p:cNvPr id="9" name="Text Box 8"/>
          <p:cNvSpPr txBox="1">
            <a:spLocks noChangeArrowheads="1"/>
          </p:cNvSpPr>
          <p:nvPr/>
        </p:nvSpPr>
        <p:spPr bwMode="auto">
          <a:xfrm>
            <a:off x="6907890" y="9144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0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4039">
                                            <p:txEl>
                                              <p:pRg st="0" end="0"/>
                                            </p:txEl>
                                          </p:spTgt>
                                        </p:tgtEl>
                                        <p:attrNameLst>
                                          <p:attrName>style.visibility</p:attrName>
                                        </p:attrNameLst>
                                      </p:cBhvr>
                                      <p:to>
                                        <p:strVal val="visible"/>
                                      </p:to>
                                    </p:set>
                                    <p:animEffect transition="in" filter="fade">
                                      <p:cBhvr>
                                        <p:cTn id="7" dur="2000"/>
                                        <p:tgtEl>
                                          <p:spTgt spid="440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9" fill="hold" grpId="0" nodeType="clickEffect">
                                  <p:stCondLst>
                                    <p:cond delay="0"/>
                                  </p:stCondLst>
                                  <p:childTnLst>
                                    <p:set>
                                      <p:cBhvr>
                                        <p:cTn id="11" dur="1" fill="hold">
                                          <p:stCondLst>
                                            <p:cond delay="0"/>
                                          </p:stCondLst>
                                        </p:cTn>
                                        <p:tgtEl>
                                          <p:spTgt spid="44041">
                                            <p:bg/>
                                          </p:spTgt>
                                        </p:tgtEl>
                                        <p:attrNameLst>
                                          <p:attrName>style.visibility</p:attrName>
                                        </p:attrNameLst>
                                      </p:cBhvr>
                                      <p:to>
                                        <p:strVal val="visible"/>
                                      </p:to>
                                    </p:set>
                                    <p:anim calcmode="lin" valueType="num">
                                      <p:cBhvr additive="base">
                                        <p:cTn id="12" dur="500" fill="hold"/>
                                        <p:tgtEl>
                                          <p:spTgt spid="44041">
                                            <p:bg/>
                                          </p:spTgt>
                                        </p:tgtEl>
                                        <p:attrNameLst>
                                          <p:attrName>ppt_x</p:attrName>
                                        </p:attrNameLst>
                                      </p:cBhvr>
                                      <p:tavLst>
                                        <p:tav tm="0">
                                          <p:val>
                                            <p:strVal val="0-#ppt_w/2"/>
                                          </p:val>
                                        </p:tav>
                                        <p:tav tm="100000">
                                          <p:val>
                                            <p:strVal val="#ppt_x"/>
                                          </p:val>
                                        </p:tav>
                                      </p:tavLst>
                                    </p:anim>
                                    <p:anim calcmode="lin" valueType="num">
                                      <p:cBhvr additive="base">
                                        <p:cTn id="13" dur="500" fill="hold"/>
                                        <p:tgtEl>
                                          <p:spTgt spid="44041">
                                            <p:bg/>
                                          </p:spTgt>
                                        </p:tgtEl>
                                        <p:attrNameLst>
                                          <p:attrName>ppt_y</p:attrName>
                                        </p:attrNameLst>
                                      </p:cBhvr>
                                      <p:tavLst>
                                        <p:tav tm="0">
                                          <p:val>
                                            <p:strVal val="0-#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9" fill="hold" grpId="0" nodeType="clickEffect">
                                  <p:stCondLst>
                                    <p:cond delay="0"/>
                                  </p:stCondLst>
                                  <p:childTnLst>
                                    <p:set>
                                      <p:cBhvr>
                                        <p:cTn id="17" dur="1" fill="hold">
                                          <p:stCondLst>
                                            <p:cond delay="0"/>
                                          </p:stCondLst>
                                        </p:cTn>
                                        <p:tgtEl>
                                          <p:spTgt spid="44041">
                                            <p:txEl>
                                              <p:pRg st="0" end="0"/>
                                            </p:txEl>
                                          </p:spTgt>
                                        </p:tgtEl>
                                        <p:attrNameLst>
                                          <p:attrName>style.visibility</p:attrName>
                                        </p:attrNameLst>
                                      </p:cBhvr>
                                      <p:to>
                                        <p:strVal val="visible"/>
                                      </p:to>
                                    </p:set>
                                    <p:anim calcmode="lin" valueType="num">
                                      <p:cBhvr additive="base">
                                        <p:cTn id="18" dur="500" fill="hold"/>
                                        <p:tgtEl>
                                          <p:spTgt spid="44041">
                                            <p:txEl>
                                              <p:pRg st="0" end="0"/>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44041">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9" grpId="0" build="allAtOnce"/>
      <p:bldP spid="44041" grpId="0" build="p" animBg="1"/>
    </p:bld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22" name="Text Box 2">
            <a:hlinkClick r:id="rId3" action="ppaction://hlinksldjump"/>
          </p:cNvPr>
          <p:cNvSpPr txBox="1">
            <a:spLocks noChangeArrowheads="1"/>
          </p:cNvSpPr>
          <p:nvPr/>
        </p:nvSpPr>
        <p:spPr bwMode="auto">
          <a:xfrm>
            <a:off x="6645113" y="5510213"/>
            <a:ext cx="2117887"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rPr>
              <a:t>அட்டவணை 1க்கு</a:t>
            </a:r>
            <a:endParaRPr lang="en-US" sz="1500" dirty="0">
              <a:solidFill>
                <a:srgbClr val="66FFFF"/>
              </a:solidFill>
            </a:endParaRPr>
          </a:p>
        </p:txBody>
      </p:sp>
      <p:sp>
        <p:nvSpPr>
          <p:cNvPr id="30723" name="Text Box 3">
            <a:hlinkClick r:id="rId4" action="ppaction://hlinksldjump"/>
          </p:cNvPr>
          <p:cNvSpPr txBox="1">
            <a:spLocks noChangeArrowheads="1"/>
          </p:cNvSpPr>
          <p:nvPr/>
        </p:nvSpPr>
        <p:spPr bwMode="auto">
          <a:xfrm>
            <a:off x="6645113" y="5992813"/>
            <a:ext cx="2117887"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rPr>
              <a:t>அட்டவணை 2க்கு</a:t>
            </a:r>
            <a:endParaRPr lang="en-US" sz="1500" dirty="0">
              <a:solidFill>
                <a:srgbClr val="66FFFF"/>
              </a:solidFill>
            </a:endParaRPr>
          </a:p>
        </p:txBody>
      </p:sp>
      <p:sp>
        <p:nvSpPr>
          <p:cNvPr id="30724" name="Rectangle 4"/>
          <p:cNvSpPr>
            <a:spLocks noChangeArrowheads="1"/>
          </p:cNvSpPr>
          <p:nvPr/>
        </p:nvSpPr>
        <p:spPr bwMode="auto">
          <a:xfrm>
            <a:off x="6588125" y="196850"/>
            <a:ext cx="2232025" cy="646331"/>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ஏளனம் செய்தல்</a:t>
            </a:r>
            <a:endParaRPr lang="en-US" dirty="0">
              <a:solidFill>
                <a:srgbClr val="66FFFF"/>
              </a:solidFill>
              <a:latin typeface="Latha" pitchFamily="34" charset="0"/>
              <a:cs typeface="Latha" pitchFamily="34" charset="0"/>
            </a:endParaRPr>
          </a:p>
        </p:txBody>
      </p:sp>
      <p:sp>
        <p:nvSpPr>
          <p:cNvPr id="30726"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ta-IN" sz="1500" dirty="0" smtClean="0">
                <a:solidFill>
                  <a:srgbClr val="66FFFF"/>
                </a:solidFill>
              </a:rPr>
              <a:t>முடிவு</a:t>
            </a:r>
            <a:endParaRPr lang="en-US" sz="1500" dirty="0">
              <a:solidFill>
                <a:srgbClr val="66FFFF"/>
              </a:solidFill>
            </a:endParaRPr>
          </a:p>
        </p:txBody>
      </p:sp>
      <p:sp>
        <p:nvSpPr>
          <p:cNvPr id="45063" name="Rectangle 7"/>
          <p:cNvSpPr>
            <a:spLocks noChangeArrowheads="1"/>
          </p:cNvSpPr>
          <p:nvPr/>
        </p:nvSpPr>
        <p:spPr bwMode="auto">
          <a:xfrm>
            <a:off x="292100" y="165100"/>
            <a:ext cx="6032500" cy="1979343"/>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just" rtl="0">
              <a:lnSpc>
                <a:spcPct val="150000"/>
              </a:lnSpc>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26. மற்றவர்களை கேவலப்ப டுத்தவோ, ஏளனம் செய்யவோ வேண்டாம். </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45065" name="Rectangle 9"/>
          <p:cNvSpPr>
            <a:spLocks noChangeArrowheads="1"/>
          </p:cNvSpPr>
          <p:nvPr/>
        </p:nvSpPr>
        <p:spPr bwMode="auto">
          <a:xfrm>
            <a:off x="381000" y="3352800"/>
            <a:ext cx="5689600" cy="2210175"/>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lvl="0" algn="just" rtl="0">
              <a:defRPr/>
            </a:pPr>
            <a:r>
              <a:rPr lang="ta-IN" sz="2000" i="1" dirty="0" smtClean="0">
                <a:solidFill>
                  <a:srgbClr val="00B0F0"/>
                </a:solidFill>
                <a:latin typeface="Latha" pitchFamily="34" charset="0"/>
                <a:ea typeface="Arial Unicode MS" pitchFamily="34" charset="-128"/>
                <a:cs typeface="Latha" pitchFamily="34" charset="0"/>
              </a:rPr>
              <a:t>“விசுவாசிகளே!  ஒரு சமூகத்தார் மற்றொரு சமூகத்தாரை பரிகாசம் செய்ய வேண்டாம். அவர்கள் (பரிகாசம் செய்யும் ) இவர்களை விடவும் மிகச் சிறந்தவர்களாக இருக்கலாம்.“ 49/11</a:t>
            </a:r>
            <a:r>
              <a:rPr lang="en-US" b="0" dirty="0" smtClean="0">
                <a:solidFill>
                  <a:srgbClr val="66FFFF"/>
                </a:solidFill>
                <a:latin typeface="Bookman Old Style" pitchFamily="18" charset="0"/>
              </a:rPr>
              <a:t> </a:t>
            </a:r>
            <a:endParaRPr lang="ar-SA" b="0" dirty="0">
              <a:solidFill>
                <a:srgbClr val="66FFFF"/>
              </a:solidFill>
              <a:latin typeface="Bookman Old Style" pitchFamily="18" charset="0"/>
            </a:endParaRPr>
          </a:p>
        </p:txBody>
      </p:sp>
      <p:sp>
        <p:nvSpPr>
          <p:cNvPr id="9" name="Text Box 8"/>
          <p:cNvSpPr txBox="1">
            <a:spLocks noChangeArrowheads="1"/>
          </p:cNvSpPr>
          <p:nvPr/>
        </p:nvSpPr>
        <p:spPr bwMode="auto">
          <a:xfrm>
            <a:off x="6934200" y="10668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8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5063">
                                            <p:txEl>
                                              <p:pRg st="0" end="0"/>
                                            </p:txEl>
                                          </p:spTgt>
                                        </p:tgtEl>
                                        <p:attrNameLst>
                                          <p:attrName>style.visibility</p:attrName>
                                        </p:attrNameLst>
                                      </p:cBhvr>
                                      <p:to>
                                        <p:strVal val="visible"/>
                                      </p:to>
                                    </p:set>
                                    <p:animEffect transition="in" filter="fade">
                                      <p:cBhvr>
                                        <p:cTn id="7" dur="2000"/>
                                        <p:tgtEl>
                                          <p:spTgt spid="450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45065">
                                            <p:bg/>
                                          </p:spTgt>
                                        </p:tgtEl>
                                        <p:attrNameLst>
                                          <p:attrName>style.visibility</p:attrName>
                                        </p:attrNameLst>
                                      </p:cBhvr>
                                      <p:to>
                                        <p:strVal val="visible"/>
                                      </p:to>
                                    </p:set>
                                    <p:anim calcmode="lin" valueType="num">
                                      <p:cBhvr additive="base">
                                        <p:cTn id="12" dur="500" fill="hold"/>
                                        <p:tgtEl>
                                          <p:spTgt spid="45065">
                                            <p:bg/>
                                          </p:spTgt>
                                        </p:tgtEl>
                                        <p:attrNameLst>
                                          <p:attrName>ppt_x</p:attrName>
                                        </p:attrNameLst>
                                      </p:cBhvr>
                                      <p:tavLst>
                                        <p:tav tm="0">
                                          <p:val>
                                            <p:strVal val="1+#ppt_w/2"/>
                                          </p:val>
                                        </p:tav>
                                        <p:tav tm="100000">
                                          <p:val>
                                            <p:strVal val="#ppt_x"/>
                                          </p:val>
                                        </p:tav>
                                      </p:tavLst>
                                    </p:anim>
                                    <p:anim calcmode="lin" valueType="num">
                                      <p:cBhvr additive="base">
                                        <p:cTn id="13" dur="500" fill="hold"/>
                                        <p:tgtEl>
                                          <p:spTgt spid="45065">
                                            <p:bg/>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45065">
                                            <p:txEl>
                                              <p:pRg st="0" end="0"/>
                                            </p:txEl>
                                          </p:spTgt>
                                        </p:tgtEl>
                                        <p:attrNameLst>
                                          <p:attrName>style.visibility</p:attrName>
                                        </p:attrNameLst>
                                      </p:cBhvr>
                                      <p:to>
                                        <p:strVal val="visible"/>
                                      </p:to>
                                    </p:set>
                                    <p:anim calcmode="lin" valueType="num">
                                      <p:cBhvr additive="base">
                                        <p:cTn id="18" dur="500" fill="hold"/>
                                        <p:tgtEl>
                                          <p:spTgt spid="45065">
                                            <p:txEl>
                                              <p:pRg st="0" end="0"/>
                                            </p:txEl>
                                          </p:spTgt>
                                        </p:tgtEl>
                                        <p:attrNameLst>
                                          <p:attrName>ppt_x</p:attrName>
                                        </p:attrNameLst>
                                      </p:cBhvr>
                                      <p:tavLst>
                                        <p:tav tm="0">
                                          <p:val>
                                            <p:strVal val="1+#ppt_w/2"/>
                                          </p:val>
                                        </p:tav>
                                        <p:tav tm="100000">
                                          <p:val>
                                            <p:strVal val="#ppt_x"/>
                                          </p:val>
                                        </p:tav>
                                      </p:tavLst>
                                    </p:anim>
                                    <p:anim calcmode="lin" valueType="num">
                                      <p:cBhvr additive="base">
                                        <p:cTn id="19" dur="500" fill="hold"/>
                                        <p:tgtEl>
                                          <p:spTgt spid="4506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3" grpId="0" build="allAtOnce"/>
      <p:bldP spid="45065"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8" name="Text Box 67">
            <a:hlinkClick r:id="rId3" action="ppaction://hlinksldjump"/>
          </p:cNvPr>
          <p:cNvSpPr txBox="1">
            <a:spLocks noChangeArrowheads="1"/>
          </p:cNvSpPr>
          <p:nvPr/>
        </p:nvSpPr>
        <p:spPr bwMode="auto">
          <a:xfrm>
            <a:off x="6629400" y="5257800"/>
            <a:ext cx="2170787"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rPr>
              <a:t>அட்டவணை 1 க்கு</a:t>
            </a:r>
            <a:endParaRPr lang="en-US" sz="1500" dirty="0">
              <a:solidFill>
                <a:srgbClr val="66FFFF"/>
              </a:solidFill>
            </a:endParaRPr>
          </a:p>
        </p:txBody>
      </p:sp>
      <p:sp>
        <p:nvSpPr>
          <p:cNvPr id="4099" name="Text Box 68">
            <a:hlinkClick r:id="rId4" action="ppaction://hlinksldjump"/>
          </p:cNvPr>
          <p:cNvSpPr txBox="1">
            <a:spLocks noChangeArrowheads="1"/>
          </p:cNvSpPr>
          <p:nvPr/>
        </p:nvSpPr>
        <p:spPr bwMode="auto">
          <a:xfrm>
            <a:off x="6629400" y="5791200"/>
            <a:ext cx="2116285" cy="369332"/>
          </a:xfrm>
          <a:prstGeom prst="rect">
            <a:avLst/>
          </a:prstGeom>
          <a:solidFill>
            <a:srgbClr val="0066FF"/>
          </a:solidFill>
          <a:ln w="9525">
            <a:solidFill>
              <a:schemeClr val="bg1"/>
            </a:solidFill>
            <a:miter lim="800000"/>
            <a:headEnd/>
            <a:tailEnd/>
          </a:ln>
        </p:spPr>
        <p:txBody>
          <a:bodyPr wrap="none">
            <a:spAutoFit/>
          </a:bodyPr>
          <a:lstStyle/>
          <a:p>
            <a:r>
              <a:rPr lang="ta-IN" dirty="0" smtClean="0">
                <a:solidFill>
                  <a:srgbClr val="66FFFF"/>
                </a:solidFill>
                <a:latin typeface="Arial Unicode MS" pitchFamily="34" charset="-128"/>
                <a:ea typeface="Arial Unicode MS" pitchFamily="34" charset="-128"/>
                <a:cs typeface="Arial Unicode MS" pitchFamily="34" charset="-128"/>
              </a:rPr>
              <a:t>அட்டவணை 2 க்கு</a:t>
            </a:r>
            <a:endParaRPr lang="en-US" dirty="0">
              <a:solidFill>
                <a:srgbClr val="66FFFF"/>
              </a:solidFill>
              <a:latin typeface="Arial Unicode MS" pitchFamily="34" charset="-128"/>
              <a:ea typeface="Arial Unicode MS" pitchFamily="34" charset="-128"/>
              <a:cs typeface="Arial Unicode MS" pitchFamily="34" charset="-128"/>
            </a:endParaRPr>
          </a:p>
        </p:txBody>
      </p:sp>
      <p:sp>
        <p:nvSpPr>
          <p:cNvPr id="4100" name="Rectangle 69"/>
          <p:cNvSpPr>
            <a:spLocks noChangeArrowheads="1"/>
          </p:cNvSpPr>
          <p:nvPr/>
        </p:nvSpPr>
        <p:spPr bwMode="auto">
          <a:xfrm>
            <a:off x="6588125" y="196850"/>
            <a:ext cx="2232025" cy="461665"/>
          </a:xfrm>
          <a:prstGeom prst="rect">
            <a:avLst/>
          </a:prstGeom>
          <a:solidFill>
            <a:srgbClr val="0066FF"/>
          </a:solidFill>
          <a:ln w="9525">
            <a:noFill/>
            <a:miter lim="800000"/>
            <a:headEnd/>
            <a:tailEnd/>
          </a:ln>
        </p:spPr>
        <p:txBody>
          <a:bodyPr>
            <a:spAutoFit/>
          </a:bodyPr>
          <a:lstStyle/>
          <a:p>
            <a:pPr algn="ctr"/>
            <a:r>
              <a:rPr lang="ta-IN" sz="2400" dirty="0" smtClean="0">
                <a:solidFill>
                  <a:srgbClr val="66FFFF"/>
                </a:solidFill>
                <a:latin typeface="Arial Unicode MS" pitchFamily="34" charset="-128"/>
                <a:ea typeface="Arial Unicode MS" pitchFamily="34" charset="-128"/>
                <a:cs typeface="Arial Unicode MS" pitchFamily="34" charset="-128"/>
              </a:rPr>
              <a:t>தயாரிப்பு</a:t>
            </a:r>
            <a:endParaRPr lang="en-US" sz="2400" dirty="0">
              <a:solidFill>
                <a:srgbClr val="66FFFF"/>
              </a:solidFill>
              <a:latin typeface="Arial Unicode MS" pitchFamily="34" charset="-128"/>
              <a:ea typeface="Arial Unicode MS" pitchFamily="34" charset="-128"/>
              <a:cs typeface="Arial Unicode MS" pitchFamily="34" charset="-128"/>
            </a:endParaRPr>
          </a:p>
        </p:txBody>
      </p:sp>
      <p:sp>
        <p:nvSpPr>
          <p:cNvPr id="4102" name="Text Box 72">
            <a:hlinkClick r:id="rId5" action="ppaction://hlinksldjump"/>
          </p:cNvPr>
          <p:cNvSpPr txBox="1">
            <a:spLocks noChangeArrowheads="1"/>
          </p:cNvSpPr>
          <p:nvPr/>
        </p:nvSpPr>
        <p:spPr bwMode="auto">
          <a:xfrm>
            <a:off x="6934200" y="6324600"/>
            <a:ext cx="1590675" cy="369332"/>
          </a:xfrm>
          <a:prstGeom prst="rect">
            <a:avLst/>
          </a:prstGeom>
          <a:solidFill>
            <a:srgbClr val="0066FF"/>
          </a:solidFill>
          <a:ln w="9525">
            <a:solidFill>
              <a:schemeClr val="bg1"/>
            </a:solidFill>
            <a:miter lim="800000"/>
            <a:headEnd/>
            <a:tailEnd/>
          </a:ln>
        </p:spPr>
        <p:txBody>
          <a:bodyPr>
            <a:spAutoFit/>
          </a:bodyPr>
          <a:lstStyle/>
          <a:p>
            <a:pPr algn="ctr"/>
            <a:r>
              <a:rPr lang="ta-IN" dirty="0" smtClean="0">
                <a:solidFill>
                  <a:srgbClr val="66FFFF"/>
                </a:solidFill>
                <a:latin typeface="Arial Unicode MS" pitchFamily="34" charset="-128"/>
                <a:ea typeface="Arial Unicode MS" pitchFamily="34" charset="-128"/>
                <a:cs typeface="Arial Unicode MS" pitchFamily="34" charset="-128"/>
              </a:rPr>
              <a:t>முடிவு</a:t>
            </a:r>
            <a:endParaRPr lang="en-US" dirty="0">
              <a:solidFill>
                <a:srgbClr val="66FFFF"/>
              </a:solidFill>
              <a:latin typeface="Arial Unicode MS" pitchFamily="34" charset="-128"/>
              <a:ea typeface="Arial Unicode MS" pitchFamily="34" charset="-128"/>
              <a:cs typeface="Arial Unicode MS" pitchFamily="34" charset="-128"/>
            </a:endParaRPr>
          </a:p>
        </p:txBody>
      </p:sp>
      <p:sp>
        <p:nvSpPr>
          <p:cNvPr id="17481" name="Rectangle 73"/>
          <p:cNvSpPr>
            <a:spLocks noChangeArrowheads="1"/>
          </p:cNvSpPr>
          <p:nvPr/>
        </p:nvSpPr>
        <p:spPr bwMode="auto">
          <a:xfrm>
            <a:off x="139700" y="165100"/>
            <a:ext cx="6165850" cy="1471511"/>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defRPr/>
            </a:pPr>
            <a:r>
              <a:rPr lang="ta-IN" sz="36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outerShdw blurRad="38100" dist="38100" dir="2700000" algn="tl">
                    <a:srgbClr val="000000">
                      <a:alpha val="43137"/>
                    </a:srgbClr>
                  </a:outerShdw>
                </a:effectLst>
                <a:latin typeface="Arial Unicode MS" pitchFamily="34" charset="-128"/>
                <a:ea typeface="Arial Unicode MS" pitchFamily="34" charset="-128"/>
                <a:cs typeface="+mj-cs"/>
              </a:rPr>
              <a:t>1. அல் </a:t>
            </a:r>
            <a:r>
              <a:rPr lang="ta-IN" sz="36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outerShdw blurRad="38100" dist="38100" dir="2700000" algn="tl">
                    <a:srgbClr val="000000">
                      <a:alpha val="43137"/>
                    </a:srgbClr>
                  </a:outerShdw>
                </a:effectLst>
                <a:latin typeface="Arial Unicode MS" pitchFamily="34" charset="-128"/>
                <a:ea typeface="Arial Unicode MS" pitchFamily="34" charset="-128"/>
                <a:cs typeface="+mj-cs"/>
              </a:rPr>
              <a:t>குர்ஆனின் அருள் மொழிகள்</a:t>
            </a:r>
            <a:endParaRPr lang="ar-SA" sz="36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outerShdw blurRad="38100" dist="38100" dir="2700000" algn="tl">
                  <a:srgbClr val="000000">
                    <a:alpha val="43137"/>
                  </a:srgbClr>
                </a:outerShdw>
              </a:effectLst>
              <a:latin typeface="Arial Unicode MS" pitchFamily="34" charset="-128"/>
              <a:ea typeface="Arial Unicode MS" pitchFamily="34" charset="-128"/>
              <a:cs typeface="+mj-cs"/>
            </a:endParaRPr>
          </a:p>
        </p:txBody>
      </p:sp>
      <p:sp>
        <p:nvSpPr>
          <p:cNvPr id="17483" name="Rectangle 75"/>
          <p:cNvSpPr>
            <a:spLocks noChangeArrowheads="1"/>
          </p:cNvSpPr>
          <p:nvPr/>
        </p:nvSpPr>
        <p:spPr bwMode="auto">
          <a:xfrm>
            <a:off x="373063" y="3567112"/>
            <a:ext cx="5715000" cy="1656177"/>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378000" tIns="180000" rIns="378000" bIns="180000">
            <a:spAutoFit/>
          </a:bodyPr>
          <a:lstStyle/>
          <a:p>
            <a:pPr algn="ctr">
              <a:lnSpc>
                <a:spcPct val="150000"/>
              </a:lnSpc>
            </a:pPr>
            <a:r>
              <a:rPr lang="ta-IN" dirty="0" smtClean="0">
                <a:solidFill>
                  <a:srgbClr val="FFC000"/>
                </a:solidFill>
              </a:rPr>
              <a:t>தயாரிப்பு</a:t>
            </a:r>
            <a:endParaRPr lang="ta-IN" sz="2800" dirty="0" smtClean="0">
              <a:solidFill>
                <a:srgbClr val="FFC000"/>
              </a:solidFill>
            </a:endParaRPr>
          </a:p>
          <a:p>
            <a:pPr algn="ctr">
              <a:lnSpc>
                <a:spcPct val="150000"/>
              </a:lnSpc>
            </a:pPr>
            <a:r>
              <a:rPr lang="ta-IN" sz="2800" dirty="0" smtClean="0">
                <a:solidFill>
                  <a:srgbClr val="FFC000"/>
                </a:solidFill>
              </a:rPr>
              <a:t>ஜாசிம் இப்னு தஇயான்</a:t>
            </a:r>
            <a:endParaRPr lang="en-US" sz="2800" dirty="0">
              <a:solidFill>
                <a:srgbClr val="FFC000"/>
              </a:solidFill>
            </a:endParaRPr>
          </a:p>
        </p:txBody>
      </p:sp>
      <p:sp>
        <p:nvSpPr>
          <p:cNvPr id="4107" name="Text Box 77"/>
          <p:cNvSpPr txBox="1">
            <a:spLocks noChangeArrowheads="1"/>
          </p:cNvSpPr>
          <p:nvPr/>
        </p:nvSpPr>
        <p:spPr bwMode="auto">
          <a:xfrm>
            <a:off x="6858000" y="914400"/>
            <a:ext cx="1702710" cy="369332"/>
          </a:xfrm>
          <a:prstGeom prst="rect">
            <a:avLst/>
          </a:prstGeom>
          <a:noFill/>
          <a:ln w="9525">
            <a:noFill/>
            <a:miter lim="800000"/>
            <a:headEnd/>
            <a:tailEnd/>
          </a:ln>
        </p:spPr>
        <p:txBody>
          <a:bodyPr wrap="squar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med" advClick="0" advTm="8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7481">
                                            <p:txEl>
                                              <p:pRg st="0" end="0"/>
                                            </p:txEl>
                                          </p:spTgt>
                                        </p:tgtEl>
                                        <p:attrNameLst>
                                          <p:attrName>style.visibility</p:attrName>
                                        </p:attrNameLst>
                                      </p:cBhvr>
                                      <p:to>
                                        <p:strVal val="visible"/>
                                      </p:to>
                                    </p:set>
                                    <p:anim calcmode="lin" valueType="num">
                                      <p:cBhvr additive="base">
                                        <p:cTn id="7" dur="500" fill="hold"/>
                                        <p:tgtEl>
                                          <p:spTgt spid="1748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81">
                                            <p:txEl>
                                              <p:pRg st="0" end="0"/>
                                            </p:txEl>
                                          </p:spTgt>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2" presetClass="entr" presetSubtype="2" fill="hold" grpId="0" nodeType="afterEffect">
                                  <p:stCondLst>
                                    <p:cond delay="0"/>
                                  </p:stCondLst>
                                  <p:childTnLst>
                                    <p:set>
                                      <p:cBhvr>
                                        <p:cTn id="11" dur="1" fill="hold">
                                          <p:stCondLst>
                                            <p:cond delay="0"/>
                                          </p:stCondLst>
                                        </p:cTn>
                                        <p:tgtEl>
                                          <p:spTgt spid="17483">
                                            <p:bg/>
                                          </p:spTgt>
                                        </p:tgtEl>
                                        <p:attrNameLst>
                                          <p:attrName>style.visibility</p:attrName>
                                        </p:attrNameLst>
                                      </p:cBhvr>
                                      <p:to>
                                        <p:strVal val="visible"/>
                                      </p:to>
                                    </p:set>
                                    <p:animEffect transition="in" filter="wipe(right)">
                                      <p:cBhvr>
                                        <p:cTn id="12" dur="500"/>
                                        <p:tgtEl>
                                          <p:spTgt spid="17483">
                                            <p:bg/>
                                          </p:spTgt>
                                        </p:tgtEl>
                                      </p:cBhvr>
                                    </p:animEffect>
                                  </p:childTnLst>
                                </p:cTn>
                              </p:par>
                            </p:childTnLst>
                          </p:cTn>
                        </p:par>
                        <p:par>
                          <p:cTn id="13" fill="hold">
                            <p:stCondLst>
                              <p:cond delay="1000"/>
                            </p:stCondLst>
                            <p:childTnLst>
                              <p:par>
                                <p:cTn id="14" presetID="22" presetClass="entr" presetSubtype="2" fill="hold" grpId="0" nodeType="afterEffect">
                                  <p:stCondLst>
                                    <p:cond delay="0"/>
                                  </p:stCondLst>
                                  <p:childTnLst>
                                    <p:set>
                                      <p:cBhvr>
                                        <p:cTn id="15" dur="1" fill="hold">
                                          <p:stCondLst>
                                            <p:cond delay="0"/>
                                          </p:stCondLst>
                                        </p:cTn>
                                        <p:tgtEl>
                                          <p:spTgt spid="17483">
                                            <p:txEl>
                                              <p:pRg st="0" end="0"/>
                                            </p:txEl>
                                          </p:spTgt>
                                        </p:tgtEl>
                                        <p:attrNameLst>
                                          <p:attrName>style.visibility</p:attrName>
                                        </p:attrNameLst>
                                      </p:cBhvr>
                                      <p:to>
                                        <p:strVal val="visible"/>
                                      </p:to>
                                    </p:set>
                                    <p:animEffect transition="in" filter="wipe(right)">
                                      <p:cBhvr>
                                        <p:cTn id="16" dur="500"/>
                                        <p:tgtEl>
                                          <p:spTgt spid="17483">
                                            <p:txEl>
                                              <p:pRg st="0" end="0"/>
                                            </p:txEl>
                                          </p:spTgt>
                                        </p:tgtEl>
                                      </p:cBhvr>
                                    </p:animEffect>
                                  </p:childTnLst>
                                </p:cTn>
                              </p:par>
                            </p:childTnLst>
                          </p:cTn>
                        </p:par>
                        <p:par>
                          <p:cTn id="17" fill="hold">
                            <p:stCondLst>
                              <p:cond delay="1500"/>
                            </p:stCondLst>
                            <p:childTnLst>
                              <p:par>
                                <p:cTn id="18" presetID="22" presetClass="entr" presetSubtype="2" fill="hold" grpId="0" nodeType="afterEffect">
                                  <p:stCondLst>
                                    <p:cond delay="0"/>
                                  </p:stCondLst>
                                  <p:childTnLst>
                                    <p:set>
                                      <p:cBhvr>
                                        <p:cTn id="19" dur="1" fill="hold">
                                          <p:stCondLst>
                                            <p:cond delay="0"/>
                                          </p:stCondLst>
                                        </p:cTn>
                                        <p:tgtEl>
                                          <p:spTgt spid="17483">
                                            <p:txEl>
                                              <p:pRg st="1" end="1"/>
                                            </p:txEl>
                                          </p:spTgt>
                                        </p:tgtEl>
                                        <p:attrNameLst>
                                          <p:attrName>style.visibility</p:attrName>
                                        </p:attrNameLst>
                                      </p:cBhvr>
                                      <p:to>
                                        <p:strVal val="visible"/>
                                      </p:to>
                                    </p:set>
                                    <p:animEffect transition="in" filter="wipe(right)">
                                      <p:cBhvr>
                                        <p:cTn id="20" dur="500"/>
                                        <p:tgtEl>
                                          <p:spTgt spid="1748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81" grpId="0" build="p"/>
      <p:bldP spid="17483" grpId="0" build="p" animBg="1"/>
    </p:bld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1746" name="Text Box 2">
            <a:hlinkClick r:id="rId3" action="ppaction://hlinksldjump"/>
          </p:cNvPr>
          <p:cNvSpPr txBox="1">
            <a:spLocks noChangeArrowheads="1"/>
          </p:cNvSpPr>
          <p:nvPr/>
        </p:nvSpPr>
        <p:spPr bwMode="auto">
          <a:xfrm>
            <a:off x="6613052" y="55102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1க்கு</a:t>
            </a:r>
            <a:endParaRPr lang="en-US" sz="1500" dirty="0">
              <a:solidFill>
                <a:srgbClr val="66FFFF"/>
              </a:solidFill>
              <a:latin typeface="Latha" pitchFamily="34" charset="0"/>
              <a:cs typeface="Latha" pitchFamily="34" charset="0"/>
            </a:endParaRPr>
          </a:p>
        </p:txBody>
      </p:sp>
      <p:sp>
        <p:nvSpPr>
          <p:cNvPr id="31747" name="Text Box 3">
            <a:hlinkClick r:id="rId4" action="ppaction://hlinksldjump"/>
          </p:cNvPr>
          <p:cNvSpPr txBox="1">
            <a:spLocks noChangeArrowheads="1"/>
          </p:cNvSpPr>
          <p:nvPr/>
        </p:nvSpPr>
        <p:spPr bwMode="auto">
          <a:xfrm>
            <a:off x="6613052" y="59928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2க்கு</a:t>
            </a:r>
            <a:endParaRPr lang="en-US" sz="1500" dirty="0">
              <a:solidFill>
                <a:srgbClr val="66FFFF"/>
              </a:solidFill>
              <a:latin typeface="Latha" pitchFamily="34" charset="0"/>
              <a:cs typeface="Latha" pitchFamily="34" charset="0"/>
            </a:endParaRPr>
          </a:p>
        </p:txBody>
      </p:sp>
      <p:sp>
        <p:nvSpPr>
          <p:cNvPr id="31748"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மான பங்கம்</a:t>
            </a:r>
            <a:endParaRPr lang="en-US" dirty="0">
              <a:solidFill>
                <a:srgbClr val="66FFFF"/>
              </a:solidFill>
              <a:latin typeface="Latha" pitchFamily="34" charset="0"/>
              <a:cs typeface="Latha" pitchFamily="34" charset="0"/>
            </a:endParaRPr>
          </a:p>
        </p:txBody>
      </p:sp>
      <p:sp>
        <p:nvSpPr>
          <p:cNvPr id="31750"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46087" name="Rectangle 7"/>
          <p:cNvSpPr>
            <a:spLocks noChangeArrowheads="1"/>
          </p:cNvSpPr>
          <p:nvPr/>
        </p:nvSpPr>
        <p:spPr bwMode="auto">
          <a:xfrm>
            <a:off x="228600" y="685800"/>
            <a:ext cx="6165850" cy="1425345"/>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27. மற்றவர்களை மானபங்கம் செய்ய வேண்டாம். </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46089" name="Rectangle 9"/>
          <p:cNvSpPr>
            <a:spLocks noChangeArrowheads="1"/>
          </p:cNvSpPr>
          <p:nvPr/>
        </p:nvSpPr>
        <p:spPr bwMode="auto">
          <a:xfrm>
            <a:off x="762000" y="3276600"/>
            <a:ext cx="5099050" cy="1594622"/>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lvl="0" algn="ctr">
              <a:lnSpc>
                <a:spcPct val="200000"/>
              </a:lnSpc>
            </a:pPr>
            <a:r>
              <a:rPr lang="ta-IN" sz="2000" i="1" dirty="0" smtClean="0">
                <a:solidFill>
                  <a:srgbClr val="00B0F0"/>
                </a:solidFill>
                <a:latin typeface="Latha" pitchFamily="34" charset="0"/>
                <a:ea typeface="Arial Unicode MS" pitchFamily="34" charset="-128"/>
                <a:cs typeface="Latha" pitchFamily="34" charset="0"/>
              </a:rPr>
              <a:t>“உங்களில் சிலர் சிலரை குறை கூறவும் வேண்டாம்.”   49/11</a:t>
            </a:r>
            <a:endParaRPr lang="en-US" sz="2000" i="1" dirty="0" smtClean="0">
              <a:solidFill>
                <a:srgbClr val="00B0F0"/>
              </a:solidFill>
              <a:latin typeface="Latha" pitchFamily="34" charset="0"/>
              <a:ea typeface="Arial Unicode MS" pitchFamily="34" charset="-128"/>
              <a:cs typeface="Latha" pitchFamily="34" charset="0"/>
            </a:endParaRPr>
          </a:p>
        </p:txBody>
      </p:sp>
      <p:sp>
        <p:nvSpPr>
          <p:cNvPr id="9" name="Text Box 8"/>
          <p:cNvSpPr txBox="1">
            <a:spLocks noChangeArrowheads="1"/>
          </p:cNvSpPr>
          <p:nvPr/>
        </p:nvSpPr>
        <p:spPr bwMode="auto">
          <a:xfrm>
            <a:off x="6907890" y="9144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8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6087">
                                            <p:txEl>
                                              <p:pRg st="0" end="0"/>
                                            </p:txEl>
                                          </p:spTgt>
                                        </p:tgtEl>
                                        <p:attrNameLst>
                                          <p:attrName>style.visibility</p:attrName>
                                        </p:attrNameLst>
                                      </p:cBhvr>
                                      <p:to>
                                        <p:strVal val="visible"/>
                                      </p:to>
                                    </p:set>
                                    <p:animEffect transition="in" filter="fade">
                                      <p:cBhvr>
                                        <p:cTn id="7" dur="2000"/>
                                        <p:tgtEl>
                                          <p:spTgt spid="46087">
                                            <p:txEl>
                                              <p:pRg st="0" end="0"/>
                                            </p:txEl>
                                          </p:spTgt>
                                        </p:tgtEl>
                                      </p:cBhvr>
                                    </p:animEffect>
                                  </p:childTnLst>
                                </p:cTn>
                              </p:par>
                            </p:childTnLst>
                          </p:cTn>
                        </p:par>
                        <p:par>
                          <p:cTn id="8" fill="hold">
                            <p:stCondLst>
                              <p:cond delay="2000"/>
                            </p:stCondLst>
                            <p:childTnLst>
                              <p:par>
                                <p:cTn id="9" presetID="2" presetClass="entr" presetSubtype="4" fill="hold" grpId="0" nodeType="afterEffect">
                                  <p:stCondLst>
                                    <p:cond delay="0"/>
                                  </p:stCondLst>
                                  <p:childTnLst>
                                    <p:set>
                                      <p:cBhvr>
                                        <p:cTn id="10" dur="1" fill="hold">
                                          <p:stCondLst>
                                            <p:cond delay="0"/>
                                          </p:stCondLst>
                                        </p:cTn>
                                        <p:tgtEl>
                                          <p:spTgt spid="46089">
                                            <p:bg/>
                                          </p:spTgt>
                                        </p:tgtEl>
                                        <p:attrNameLst>
                                          <p:attrName>style.visibility</p:attrName>
                                        </p:attrNameLst>
                                      </p:cBhvr>
                                      <p:to>
                                        <p:strVal val="visible"/>
                                      </p:to>
                                    </p:set>
                                    <p:anim calcmode="lin" valueType="num">
                                      <p:cBhvr additive="base">
                                        <p:cTn id="11" dur="500" fill="hold"/>
                                        <p:tgtEl>
                                          <p:spTgt spid="46089">
                                            <p:bg/>
                                          </p:spTgt>
                                        </p:tgtEl>
                                        <p:attrNameLst>
                                          <p:attrName>ppt_x</p:attrName>
                                        </p:attrNameLst>
                                      </p:cBhvr>
                                      <p:tavLst>
                                        <p:tav tm="0">
                                          <p:val>
                                            <p:strVal val="#ppt_x"/>
                                          </p:val>
                                        </p:tav>
                                        <p:tav tm="100000">
                                          <p:val>
                                            <p:strVal val="#ppt_x"/>
                                          </p:val>
                                        </p:tav>
                                      </p:tavLst>
                                    </p:anim>
                                    <p:anim calcmode="lin" valueType="num">
                                      <p:cBhvr additive="base">
                                        <p:cTn id="12" dur="500" fill="hold"/>
                                        <p:tgtEl>
                                          <p:spTgt spid="46089">
                                            <p:bg/>
                                          </p:spTgt>
                                        </p:tgtEl>
                                        <p:attrNameLst>
                                          <p:attrName>ppt_y</p:attrName>
                                        </p:attrNameLst>
                                      </p:cBhvr>
                                      <p:tavLst>
                                        <p:tav tm="0">
                                          <p:val>
                                            <p:strVal val="1+#ppt_h/2"/>
                                          </p:val>
                                        </p:tav>
                                        <p:tav tm="100000">
                                          <p:val>
                                            <p:strVal val="#ppt_y"/>
                                          </p:val>
                                        </p:tav>
                                      </p:tavLst>
                                    </p:anim>
                                  </p:childTnLst>
                                </p:cTn>
                              </p:par>
                            </p:childTnLst>
                          </p:cTn>
                        </p:par>
                        <p:par>
                          <p:cTn id="13" fill="hold">
                            <p:stCondLst>
                              <p:cond delay="2500"/>
                            </p:stCondLst>
                            <p:childTnLst>
                              <p:par>
                                <p:cTn id="14" presetID="2" presetClass="entr" presetSubtype="4" fill="hold" grpId="0" nodeType="afterEffect">
                                  <p:stCondLst>
                                    <p:cond delay="0"/>
                                  </p:stCondLst>
                                  <p:childTnLst>
                                    <p:set>
                                      <p:cBhvr>
                                        <p:cTn id="15" dur="1" fill="hold">
                                          <p:stCondLst>
                                            <p:cond delay="0"/>
                                          </p:stCondLst>
                                        </p:cTn>
                                        <p:tgtEl>
                                          <p:spTgt spid="46089">
                                            <p:txEl>
                                              <p:pRg st="0" end="0"/>
                                            </p:txEl>
                                          </p:spTgt>
                                        </p:tgtEl>
                                        <p:attrNameLst>
                                          <p:attrName>style.visibility</p:attrName>
                                        </p:attrNameLst>
                                      </p:cBhvr>
                                      <p:to>
                                        <p:strVal val="visible"/>
                                      </p:to>
                                    </p:set>
                                    <p:anim calcmode="lin" valueType="num">
                                      <p:cBhvr additive="base">
                                        <p:cTn id="16" dur="500" fill="hold"/>
                                        <p:tgtEl>
                                          <p:spTgt spid="46089">
                                            <p:txEl>
                                              <p:pRg st="0" end="0"/>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4608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7" grpId="0" build="p"/>
      <p:bldP spid="46089" grpId="0" build="p" animBg="1"/>
    </p:bld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2770" name="Text Box 2">
            <a:hlinkClick r:id="rId3" action="ppaction://hlinksldjump"/>
          </p:cNvPr>
          <p:cNvSpPr txBox="1">
            <a:spLocks noChangeArrowheads="1"/>
          </p:cNvSpPr>
          <p:nvPr/>
        </p:nvSpPr>
        <p:spPr bwMode="auto">
          <a:xfrm>
            <a:off x="6613052" y="55102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1க்கு</a:t>
            </a:r>
            <a:endParaRPr lang="en-US" sz="1500" dirty="0">
              <a:solidFill>
                <a:srgbClr val="66FFFF"/>
              </a:solidFill>
              <a:latin typeface="Latha" pitchFamily="34" charset="0"/>
              <a:cs typeface="Latha" pitchFamily="34" charset="0"/>
            </a:endParaRPr>
          </a:p>
        </p:txBody>
      </p:sp>
      <p:sp>
        <p:nvSpPr>
          <p:cNvPr id="32771" name="Text Box 3">
            <a:hlinkClick r:id="rId4" action="ppaction://hlinksldjump"/>
          </p:cNvPr>
          <p:cNvSpPr txBox="1">
            <a:spLocks noChangeArrowheads="1"/>
          </p:cNvSpPr>
          <p:nvPr/>
        </p:nvSpPr>
        <p:spPr bwMode="auto">
          <a:xfrm>
            <a:off x="6645113" y="5992813"/>
            <a:ext cx="2117887"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rPr>
              <a:t>அட்டவணை 2க்கு</a:t>
            </a:r>
            <a:endParaRPr lang="en-US" sz="1500" dirty="0">
              <a:solidFill>
                <a:srgbClr val="66FFFF"/>
              </a:solidFill>
            </a:endParaRPr>
          </a:p>
        </p:txBody>
      </p:sp>
      <p:sp>
        <p:nvSpPr>
          <p:cNvPr id="32772"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பட்டப் பெயர்</a:t>
            </a:r>
            <a:endParaRPr lang="en-US" dirty="0">
              <a:solidFill>
                <a:srgbClr val="66FFFF"/>
              </a:solidFill>
              <a:latin typeface="Latha" pitchFamily="34" charset="0"/>
              <a:cs typeface="Latha" pitchFamily="34" charset="0"/>
            </a:endParaRPr>
          </a:p>
        </p:txBody>
      </p:sp>
      <p:sp>
        <p:nvSpPr>
          <p:cNvPr id="47109" name="Rectangle 5"/>
          <p:cNvSpPr>
            <a:spLocks noChangeArrowheads="1"/>
          </p:cNvSpPr>
          <p:nvPr/>
        </p:nvSpPr>
        <p:spPr bwMode="auto">
          <a:xfrm>
            <a:off x="482600" y="2819400"/>
            <a:ext cx="5689600" cy="3595170"/>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lvl="0" algn="ctr">
              <a:lnSpc>
                <a:spcPct val="150000"/>
              </a:lnSpc>
            </a:pPr>
            <a:r>
              <a:rPr lang="ta-IN" sz="2000" i="1" dirty="0" smtClean="0">
                <a:solidFill>
                  <a:srgbClr val="00B0F0"/>
                </a:solidFill>
                <a:latin typeface="Latha" pitchFamily="34" charset="0"/>
                <a:ea typeface="Arial Unicode MS" pitchFamily="34" charset="-128"/>
                <a:cs typeface="Latha" pitchFamily="34" charset="0"/>
              </a:rPr>
              <a:t>“உங்களில் சிலர், சிலரை (பட்டப்) பெயர்களால் அழைக்க வேண்டாம். விசுவாசம் கொண்ட பின்னர், தீய பெயர் (கூறுவது) மிகக் கெட்டது. எவர்கள் இதிலிருந்து தவ்பா செய்து மீளவில்லையோ அவர்களே அநியாயக்காரர்கள்.”  49/11</a:t>
            </a:r>
            <a:endParaRPr lang="en-US" sz="2000" i="1" dirty="0" smtClean="0">
              <a:solidFill>
                <a:srgbClr val="00B0F0"/>
              </a:solidFill>
              <a:latin typeface="Latha" pitchFamily="34" charset="0"/>
              <a:ea typeface="Arial Unicode MS" pitchFamily="34" charset="-128"/>
              <a:cs typeface="Latha" pitchFamily="34" charset="0"/>
            </a:endParaRPr>
          </a:p>
        </p:txBody>
      </p:sp>
      <p:sp>
        <p:nvSpPr>
          <p:cNvPr id="32774"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47111" name="Rectangle 7"/>
          <p:cNvSpPr>
            <a:spLocks noChangeArrowheads="1"/>
          </p:cNvSpPr>
          <p:nvPr/>
        </p:nvSpPr>
        <p:spPr bwMode="auto">
          <a:xfrm>
            <a:off x="685800" y="165100"/>
            <a:ext cx="5238750" cy="1425345"/>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lnSpc>
                <a:spcPct val="150000"/>
              </a:lnSpc>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28. மற்றவர்களுக்கு பட்டப் பெயர் சூட்ட வேண்டாம். </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9" name="Text Box 8"/>
          <p:cNvSpPr txBox="1">
            <a:spLocks noChangeArrowheads="1"/>
          </p:cNvSpPr>
          <p:nvPr/>
        </p:nvSpPr>
        <p:spPr bwMode="auto">
          <a:xfrm>
            <a:off x="6907890" y="9144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med" advClick="0" advTm="10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7111">
                                            <p:txEl>
                                              <p:pRg st="0" end="0"/>
                                            </p:txEl>
                                          </p:spTgt>
                                        </p:tgtEl>
                                        <p:attrNameLst>
                                          <p:attrName>style.visibility</p:attrName>
                                        </p:attrNameLst>
                                      </p:cBhvr>
                                      <p:to>
                                        <p:strVal val="visible"/>
                                      </p:to>
                                    </p:set>
                                    <p:animEffect transition="in" filter="fade">
                                      <p:cBhvr>
                                        <p:cTn id="7" dur="2000"/>
                                        <p:tgtEl>
                                          <p:spTgt spid="471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47109">
                                            <p:bg/>
                                          </p:spTgt>
                                        </p:tgtEl>
                                        <p:attrNameLst>
                                          <p:attrName>style.visibility</p:attrName>
                                        </p:attrNameLst>
                                      </p:cBhvr>
                                      <p:to>
                                        <p:strVal val="visible"/>
                                      </p:to>
                                    </p:set>
                                    <p:animEffect transition="in" filter="wipe(right)">
                                      <p:cBhvr>
                                        <p:cTn id="12" dur="500"/>
                                        <p:tgtEl>
                                          <p:spTgt spid="47109">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47109">
                                            <p:txEl>
                                              <p:pRg st="0" end="0"/>
                                            </p:txEl>
                                          </p:spTgt>
                                        </p:tgtEl>
                                        <p:attrNameLst>
                                          <p:attrName>style.visibility</p:attrName>
                                        </p:attrNameLst>
                                      </p:cBhvr>
                                      <p:to>
                                        <p:strVal val="visible"/>
                                      </p:to>
                                    </p:set>
                                    <p:animEffect transition="in" filter="wipe(right)">
                                      <p:cBhvr>
                                        <p:cTn id="17" dur="500"/>
                                        <p:tgtEl>
                                          <p:spTgt spid="4710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9" grpId="0" build="p" animBg="1"/>
      <p:bldP spid="47111" grpId="0" build="allAtOnce"/>
    </p:bld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3794" name="Text Box 2">
            <a:hlinkClick r:id="rId3" action="ppaction://hlinksldjump"/>
          </p:cNvPr>
          <p:cNvSpPr txBox="1">
            <a:spLocks noChangeArrowheads="1"/>
          </p:cNvSpPr>
          <p:nvPr/>
        </p:nvSpPr>
        <p:spPr bwMode="auto">
          <a:xfrm>
            <a:off x="6613052" y="55102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1க்கு</a:t>
            </a:r>
            <a:endParaRPr lang="en-US" sz="1500" dirty="0">
              <a:solidFill>
                <a:srgbClr val="66FFFF"/>
              </a:solidFill>
              <a:latin typeface="Latha" pitchFamily="34" charset="0"/>
              <a:cs typeface="Latha" pitchFamily="34" charset="0"/>
            </a:endParaRPr>
          </a:p>
        </p:txBody>
      </p:sp>
      <p:sp>
        <p:nvSpPr>
          <p:cNvPr id="33795" name="Text Box 3">
            <a:hlinkClick r:id="rId4" action="ppaction://hlinksldjump"/>
          </p:cNvPr>
          <p:cNvSpPr txBox="1">
            <a:spLocks noChangeArrowheads="1"/>
          </p:cNvSpPr>
          <p:nvPr/>
        </p:nvSpPr>
        <p:spPr bwMode="auto">
          <a:xfrm>
            <a:off x="6613052" y="59928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2க்கு</a:t>
            </a:r>
            <a:endParaRPr lang="en-US" sz="1500" dirty="0">
              <a:solidFill>
                <a:srgbClr val="66FFFF"/>
              </a:solidFill>
              <a:latin typeface="Latha" pitchFamily="34" charset="0"/>
              <a:cs typeface="Latha" pitchFamily="34" charset="0"/>
            </a:endParaRPr>
          </a:p>
        </p:txBody>
      </p:sp>
      <p:sp>
        <p:nvSpPr>
          <p:cNvPr id="33796"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rPr>
              <a:t>வீண் சந்தேகம்</a:t>
            </a:r>
            <a:endParaRPr lang="en-US" dirty="0">
              <a:solidFill>
                <a:srgbClr val="66FFFF"/>
              </a:solidFill>
            </a:endParaRPr>
          </a:p>
        </p:txBody>
      </p:sp>
      <p:sp>
        <p:nvSpPr>
          <p:cNvPr id="33798"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48135" name="Rectangle 7"/>
          <p:cNvSpPr>
            <a:spLocks noChangeArrowheads="1"/>
          </p:cNvSpPr>
          <p:nvPr/>
        </p:nvSpPr>
        <p:spPr bwMode="auto">
          <a:xfrm>
            <a:off x="234950" y="228600"/>
            <a:ext cx="6165850" cy="2533340"/>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29. வீண் சந்தேகங்களை தவிர்த்துக் கொள்ளவும் வீண் சந்தேகம் சமூக பலத்தை குறைக்கும். </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48137" name="Rectangle 9"/>
          <p:cNvSpPr>
            <a:spLocks noChangeArrowheads="1"/>
          </p:cNvSpPr>
          <p:nvPr/>
        </p:nvSpPr>
        <p:spPr bwMode="auto">
          <a:xfrm>
            <a:off x="304800" y="3200400"/>
            <a:ext cx="6019800" cy="2671840"/>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lvl="0" algn="ctr">
              <a:lnSpc>
                <a:spcPct val="150000"/>
              </a:lnSpc>
            </a:pPr>
            <a:r>
              <a:rPr lang="ta-IN" sz="2000" i="1" dirty="0" smtClean="0">
                <a:solidFill>
                  <a:srgbClr val="00B0F0"/>
                </a:solidFill>
                <a:latin typeface="Latha" pitchFamily="34" charset="0"/>
                <a:ea typeface="Arial Unicode MS" pitchFamily="34" charset="-128"/>
                <a:cs typeface="Latha" pitchFamily="34" charset="0"/>
              </a:rPr>
              <a:t>“விசுவாசிகளே! (தவறான) எண்ணத்தில் பெரும்பாலான வற்றை நீங்கள் தவிர்த்துக் கொள்ளுங்கள். (ஏனெனில்) எண்ணங்களில் சில பாவமாகும்.” 49/12</a:t>
            </a:r>
            <a:endParaRPr lang="en-US" sz="2000" i="1" dirty="0" smtClean="0">
              <a:solidFill>
                <a:srgbClr val="00B0F0"/>
              </a:solidFill>
              <a:latin typeface="Latha" pitchFamily="34" charset="0"/>
              <a:ea typeface="Arial Unicode MS" pitchFamily="34" charset="-128"/>
              <a:cs typeface="Latha" pitchFamily="34" charset="0"/>
            </a:endParaRPr>
          </a:p>
        </p:txBody>
      </p:sp>
      <p:sp>
        <p:nvSpPr>
          <p:cNvPr id="9" name="Text Box 8"/>
          <p:cNvSpPr txBox="1">
            <a:spLocks noChangeArrowheads="1"/>
          </p:cNvSpPr>
          <p:nvPr/>
        </p:nvSpPr>
        <p:spPr bwMode="auto">
          <a:xfrm>
            <a:off x="6907890" y="9144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8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8135">
                                            <p:txEl>
                                              <p:pRg st="0" end="0"/>
                                            </p:txEl>
                                          </p:spTgt>
                                        </p:tgtEl>
                                        <p:attrNameLst>
                                          <p:attrName>style.visibility</p:attrName>
                                        </p:attrNameLst>
                                      </p:cBhvr>
                                      <p:to>
                                        <p:strVal val="visible"/>
                                      </p:to>
                                    </p:set>
                                    <p:animEffect transition="in" filter="fade">
                                      <p:cBhvr>
                                        <p:cTn id="7" dur="2000"/>
                                        <p:tgtEl>
                                          <p:spTgt spid="48135">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48137">
                                            <p:bg/>
                                          </p:spTgt>
                                        </p:tgtEl>
                                        <p:attrNameLst>
                                          <p:attrName>style.visibility</p:attrName>
                                        </p:attrNameLst>
                                      </p:cBhvr>
                                      <p:to>
                                        <p:strVal val="visible"/>
                                      </p:to>
                                    </p:set>
                                    <p:animEffect transition="in" filter="fade">
                                      <p:cBhvr>
                                        <p:cTn id="11" dur="2000"/>
                                        <p:tgtEl>
                                          <p:spTgt spid="48137">
                                            <p:bg/>
                                          </p:spTgt>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48137">
                                            <p:txEl>
                                              <p:pRg st="0" end="0"/>
                                            </p:txEl>
                                          </p:spTgt>
                                        </p:tgtEl>
                                        <p:attrNameLst>
                                          <p:attrName>style.visibility</p:attrName>
                                        </p:attrNameLst>
                                      </p:cBhvr>
                                      <p:to>
                                        <p:strVal val="visible"/>
                                      </p:to>
                                    </p:set>
                                    <p:animEffect transition="in" filter="fade">
                                      <p:cBhvr>
                                        <p:cTn id="15" dur="2000"/>
                                        <p:tgtEl>
                                          <p:spTgt spid="4813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5" grpId="0" build="allAtOnce"/>
      <p:bldP spid="48137" grpId="0" build="p" animBg="1"/>
    </p:bld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4818" name="Text Box 2">
            <a:hlinkClick r:id="rId3" action="ppaction://hlinksldjump"/>
          </p:cNvPr>
          <p:cNvSpPr txBox="1">
            <a:spLocks noChangeArrowheads="1"/>
          </p:cNvSpPr>
          <p:nvPr/>
        </p:nvSpPr>
        <p:spPr bwMode="auto">
          <a:xfrm>
            <a:off x="6613052" y="55102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1க்கு</a:t>
            </a:r>
            <a:endParaRPr lang="en-US" sz="1500" dirty="0">
              <a:solidFill>
                <a:srgbClr val="66FFFF"/>
              </a:solidFill>
              <a:latin typeface="Latha" pitchFamily="34" charset="0"/>
              <a:cs typeface="Latha" pitchFamily="34" charset="0"/>
            </a:endParaRPr>
          </a:p>
        </p:txBody>
      </p:sp>
      <p:sp>
        <p:nvSpPr>
          <p:cNvPr id="34819" name="Text Box 3">
            <a:hlinkClick r:id="rId4" action="ppaction://hlinksldjump"/>
          </p:cNvPr>
          <p:cNvSpPr txBox="1">
            <a:spLocks noChangeArrowheads="1"/>
          </p:cNvSpPr>
          <p:nvPr/>
        </p:nvSpPr>
        <p:spPr bwMode="auto">
          <a:xfrm>
            <a:off x="6613052" y="59928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2க்கு</a:t>
            </a:r>
            <a:endParaRPr lang="en-US" sz="1500" dirty="0">
              <a:solidFill>
                <a:srgbClr val="66FFFF"/>
              </a:solidFill>
              <a:latin typeface="Latha" pitchFamily="34" charset="0"/>
              <a:cs typeface="Latha" pitchFamily="34" charset="0"/>
            </a:endParaRPr>
          </a:p>
        </p:txBody>
      </p:sp>
      <p:sp>
        <p:nvSpPr>
          <p:cNvPr id="34820"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வேவு பார்த்தல்</a:t>
            </a:r>
            <a:endParaRPr lang="en-US" dirty="0">
              <a:solidFill>
                <a:srgbClr val="66FFFF"/>
              </a:solidFill>
              <a:latin typeface="Latha" pitchFamily="34" charset="0"/>
              <a:cs typeface="Latha" pitchFamily="34" charset="0"/>
            </a:endParaRPr>
          </a:p>
        </p:txBody>
      </p:sp>
      <p:sp>
        <p:nvSpPr>
          <p:cNvPr id="49157" name="Rectangle 5"/>
          <p:cNvSpPr>
            <a:spLocks noChangeArrowheads="1"/>
          </p:cNvSpPr>
          <p:nvPr/>
        </p:nvSpPr>
        <p:spPr bwMode="auto">
          <a:xfrm>
            <a:off x="381000" y="3200400"/>
            <a:ext cx="5689600" cy="2025509"/>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lvl="0" algn="ctr">
              <a:lnSpc>
                <a:spcPct val="150000"/>
              </a:lnSpc>
            </a:pPr>
            <a:r>
              <a:rPr lang="ta-IN" sz="2000" i="1" dirty="0" smtClean="0">
                <a:solidFill>
                  <a:srgbClr val="00B0F0"/>
                </a:solidFill>
                <a:latin typeface="Latha" pitchFamily="34" charset="0"/>
                <a:ea typeface="Arial Unicode MS" pitchFamily="34" charset="-128"/>
                <a:cs typeface="Latha" pitchFamily="34" charset="0"/>
              </a:rPr>
              <a:t>“(எவருடைய குறைகளையும்) துருவித் துருவி  விசாரித்துக் கொண்டிருக்கவும் வேண்டாம்.” 49/12</a:t>
            </a:r>
            <a:endParaRPr lang="en-US" sz="2000" i="1" dirty="0" smtClean="0">
              <a:solidFill>
                <a:srgbClr val="00B0F0"/>
              </a:solidFill>
              <a:latin typeface="Latha" pitchFamily="34" charset="0"/>
              <a:ea typeface="Arial Unicode MS" pitchFamily="34" charset="-128"/>
              <a:cs typeface="Latha" pitchFamily="34" charset="0"/>
            </a:endParaRPr>
          </a:p>
          <a:p>
            <a:pPr algn="just" rtl="0">
              <a:defRPr/>
            </a:pPr>
            <a:r>
              <a:rPr lang="en-US" dirty="0" smtClean="0"/>
              <a:t> </a:t>
            </a:r>
            <a:endParaRPr lang="ar-SA" dirty="0"/>
          </a:p>
        </p:txBody>
      </p:sp>
      <p:sp>
        <p:nvSpPr>
          <p:cNvPr id="34822"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r>
              <a:rPr lang="en-US" sz="1500" dirty="0" smtClean="0">
                <a:solidFill>
                  <a:srgbClr val="66FFFF"/>
                </a:solidFill>
              </a:rPr>
              <a:t>     </a:t>
            </a:r>
            <a:endParaRPr lang="en-US" sz="1500" dirty="0">
              <a:solidFill>
                <a:srgbClr val="66FFFF"/>
              </a:solidFill>
            </a:endParaRPr>
          </a:p>
        </p:txBody>
      </p:sp>
      <p:sp>
        <p:nvSpPr>
          <p:cNvPr id="49159" name="Rectangle 7"/>
          <p:cNvSpPr>
            <a:spLocks noChangeArrowheads="1"/>
          </p:cNvSpPr>
          <p:nvPr/>
        </p:nvSpPr>
        <p:spPr bwMode="auto">
          <a:xfrm>
            <a:off x="139700" y="165100"/>
            <a:ext cx="6165850" cy="1602316"/>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ta-IN" sz="28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30. ஒருவரை ஒருவர் வேவு பார்க்காதீர்கள். </a:t>
            </a:r>
            <a:endParaRPr lang="ar-SA" sz="28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9" name="Text Box 8"/>
          <p:cNvSpPr txBox="1">
            <a:spLocks noChangeArrowheads="1"/>
          </p:cNvSpPr>
          <p:nvPr/>
        </p:nvSpPr>
        <p:spPr bwMode="auto">
          <a:xfrm>
            <a:off x="6907890" y="9144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8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9159">
                                            <p:txEl>
                                              <p:pRg st="0" end="0"/>
                                            </p:txEl>
                                          </p:spTgt>
                                        </p:tgtEl>
                                        <p:attrNameLst>
                                          <p:attrName>style.visibility</p:attrName>
                                        </p:attrNameLst>
                                      </p:cBhvr>
                                      <p:to>
                                        <p:strVal val="visible"/>
                                      </p:to>
                                    </p:set>
                                    <p:animEffect transition="in" filter="fade">
                                      <p:cBhvr>
                                        <p:cTn id="7" dur="2000"/>
                                        <p:tgtEl>
                                          <p:spTgt spid="49159">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49157">
                                            <p:bg/>
                                          </p:spTgt>
                                        </p:tgtEl>
                                        <p:attrNameLst>
                                          <p:attrName>style.visibility</p:attrName>
                                        </p:attrNameLst>
                                      </p:cBhvr>
                                      <p:to>
                                        <p:strVal val="visible"/>
                                      </p:to>
                                    </p:set>
                                    <p:animEffect transition="in" filter="fade">
                                      <p:cBhvr>
                                        <p:cTn id="11" dur="2000"/>
                                        <p:tgtEl>
                                          <p:spTgt spid="49157">
                                            <p:bg/>
                                          </p:spTgt>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49157">
                                            <p:txEl>
                                              <p:pRg st="0" end="0"/>
                                            </p:txEl>
                                          </p:spTgt>
                                        </p:tgtEl>
                                        <p:attrNameLst>
                                          <p:attrName>style.visibility</p:attrName>
                                        </p:attrNameLst>
                                      </p:cBhvr>
                                      <p:to>
                                        <p:strVal val="visible"/>
                                      </p:to>
                                    </p:set>
                                    <p:animEffect transition="in" filter="fade">
                                      <p:cBhvr>
                                        <p:cTn id="15" dur="2000"/>
                                        <p:tgtEl>
                                          <p:spTgt spid="49157">
                                            <p:txEl>
                                              <p:pRg st="0" end="0"/>
                                            </p:txEl>
                                          </p:spTgt>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49157">
                                            <p:txEl>
                                              <p:pRg st="1" end="1"/>
                                            </p:txEl>
                                          </p:spTgt>
                                        </p:tgtEl>
                                        <p:attrNameLst>
                                          <p:attrName>style.visibility</p:attrName>
                                        </p:attrNameLst>
                                      </p:cBhvr>
                                      <p:to>
                                        <p:strVal val="visible"/>
                                      </p:to>
                                    </p:set>
                                    <p:animEffect transition="in" filter="fade">
                                      <p:cBhvr>
                                        <p:cTn id="19" dur="2000"/>
                                        <p:tgtEl>
                                          <p:spTgt spid="4915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7" grpId="0" build="p" animBg="1"/>
      <p:bldP spid="49159" grpId="0" build="allAtOnce"/>
    </p:bld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5842" name="Text Box 2">
            <a:hlinkClick r:id="rId3" action="ppaction://hlinksldjump"/>
          </p:cNvPr>
          <p:cNvSpPr txBox="1">
            <a:spLocks noChangeArrowheads="1"/>
          </p:cNvSpPr>
          <p:nvPr/>
        </p:nvSpPr>
        <p:spPr bwMode="auto">
          <a:xfrm>
            <a:off x="6613052" y="55102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1க்கு</a:t>
            </a:r>
            <a:endParaRPr lang="en-US" sz="1500" dirty="0">
              <a:solidFill>
                <a:srgbClr val="66FFFF"/>
              </a:solidFill>
              <a:latin typeface="Latha" pitchFamily="34" charset="0"/>
              <a:cs typeface="Latha" pitchFamily="34" charset="0"/>
            </a:endParaRPr>
          </a:p>
        </p:txBody>
      </p:sp>
      <p:sp>
        <p:nvSpPr>
          <p:cNvPr id="35843" name="Text Box 3">
            <a:hlinkClick r:id="rId4" action="ppaction://hlinksldjump"/>
          </p:cNvPr>
          <p:cNvSpPr txBox="1">
            <a:spLocks noChangeArrowheads="1"/>
          </p:cNvSpPr>
          <p:nvPr/>
        </p:nvSpPr>
        <p:spPr bwMode="auto">
          <a:xfrm>
            <a:off x="6613052" y="59928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2க்கு</a:t>
            </a:r>
            <a:endParaRPr lang="en-US" sz="1500" dirty="0">
              <a:solidFill>
                <a:srgbClr val="66FFFF"/>
              </a:solidFill>
              <a:latin typeface="Latha" pitchFamily="34" charset="0"/>
              <a:cs typeface="Latha" pitchFamily="34" charset="0"/>
            </a:endParaRPr>
          </a:p>
        </p:txBody>
      </p:sp>
      <p:sp>
        <p:nvSpPr>
          <p:cNvPr id="35844"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புறம் பேசாதே</a:t>
            </a:r>
            <a:endParaRPr lang="en-US" dirty="0">
              <a:solidFill>
                <a:srgbClr val="66FFFF"/>
              </a:solidFill>
              <a:latin typeface="Latha" pitchFamily="34" charset="0"/>
              <a:cs typeface="Latha" pitchFamily="34" charset="0"/>
            </a:endParaRPr>
          </a:p>
        </p:txBody>
      </p:sp>
      <p:sp>
        <p:nvSpPr>
          <p:cNvPr id="35846"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50183" name="Rectangle 7"/>
          <p:cNvSpPr>
            <a:spLocks noChangeArrowheads="1"/>
          </p:cNvSpPr>
          <p:nvPr/>
        </p:nvSpPr>
        <p:spPr bwMode="auto">
          <a:xfrm>
            <a:off x="228600" y="533400"/>
            <a:ext cx="6165850" cy="1602316"/>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ta-IN" sz="28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31. எவரையும் பற்றி புறம் பேசாதீர்கள். </a:t>
            </a:r>
            <a:endParaRPr lang="ar-SA" sz="28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50185" name="Rectangle 9"/>
          <p:cNvSpPr>
            <a:spLocks noChangeArrowheads="1"/>
          </p:cNvSpPr>
          <p:nvPr/>
        </p:nvSpPr>
        <p:spPr bwMode="auto">
          <a:xfrm>
            <a:off x="457200" y="3733800"/>
            <a:ext cx="5689600" cy="1348401"/>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lvl="0" algn="ctr">
              <a:lnSpc>
                <a:spcPct val="160000"/>
              </a:lnSpc>
            </a:pPr>
            <a:r>
              <a:rPr lang="ta-IN" sz="2000" i="1" dirty="0" smtClean="0">
                <a:solidFill>
                  <a:srgbClr val="00B0F0"/>
                </a:solidFill>
                <a:latin typeface="Latha" pitchFamily="34" charset="0"/>
                <a:ea typeface="Arial Unicode MS" pitchFamily="34" charset="-128"/>
                <a:cs typeface="Latha" pitchFamily="34" charset="0"/>
              </a:rPr>
              <a:t>“உங்களில் சிலர் சிலரைப் பற்றி  புறம் பேசவும் வேண்டாம்.”  49/12</a:t>
            </a:r>
            <a:endParaRPr lang="en-US" sz="2000" i="1" dirty="0" smtClean="0">
              <a:solidFill>
                <a:srgbClr val="00B0F0"/>
              </a:solidFill>
              <a:latin typeface="Latha" pitchFamily="34" charset="0"/>
              <a:ea typeface="Arial Unicode MS" pitchFamily="34" charset="-128"/>
              <a:cs typeface="Latha" pitchFamily="34" charset="0"/>
            </a:endParaRPr>
          </a:p>
        </p:txBody>
      </p:sp>
      <p:sp>
        <p:nvSpPr>
          <p:cNvPr id="9" name="Text Box 8"/>
          <p:cNvSpPr txBox="1">
            <a:spLocks noChangeArrowheads="1"/>
          </p:cNvSpPr>
          <p:nvPr/>
        </p:nvSpPr>
        <p:spPr bwMode="auto">
          <a:xfrm>
            <a:off x="6907890" y="9144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8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0183">
                                            <p:txEl>
                                              <p:pRg st="0" end="0"/>
                                            </p:txEl>
                                          </p:spTgt>
                                        </p:tgtEl>
                                        <p:attrNameLst>
                                          <p:attrName>style.visibility</p:attrName>
                                        </p:attrNameLst>
                                      </p:cBhvr>
                                      <p:to>
                                        <p:strVal val="visible"/>
                                      </p:to>
                                    </p:set>
                                    <p:animEffect transition="in" filter="fade">
                                      <p:cBhvr>
                                        <p:cTn id="7" dur="2000"/>
                                        <p:tgtEl>
                                          <p:spTgt spid="501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0185">
                                            <p:bg/>
                                          </p:spTgt>
                                        </p:tgtEl>
                                        <p:attrNameLst>
                                          <p:attrName>style.visibility</p:attrName>
                                        </p:attrNameLst>
                                      </p:cBhvr>
                                      <p:to>
                                        <p:strVal val="visible"/>
                                      </p:to>
                                    </p:set>
                                    <p:animEffect transition="in" filter="wipe(left)">
                                      <p:cBhvr>
                                        <p:cTn id="12" dur="500"/>
                                        <p:tgtEl>
                                          <p:spTgt spid="50185">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0185">
                                            <p:txEl>
                                              <p:pRg st="0" end="0"/>
                                            </p:txEl>
                                          </p:spTgt>
                                        </p:tgtEl>
                                        <p:attrNameLst>
                                          <p:attrName>style.visibility</p:attrName>
                                        </p:attrNameLst>
                                      </p:cBhvr>
                                      <p:to>
                                        <p:strVal val="visible"/>
                                      </p:to>
                                    </p:set>
                                    <p:animEffect transition="in" filter="wipe(left)">
                                      <p:cBhvr>
                                        <p:cTn id="17" dur="500"/>
                                        <p:tgtEl>
                                          <p:spTgt spid="5018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3" grpId="0" build="p"/>
      <p:bldP spid="50185" grpId="0" build="p" animBg="1"/>
    </p:bld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6866" name="Text Box 2">
            <a:hlinkClick r:id="rId3" action="ppaction://hlinksldjump"/>
          </p:cNvPr>
          <p:cNvSpPr txBox="1">
            <a:spLocks noChangeArrowheads="1"/>
          </p:cNvSpPr>
          <p:nvPr/>
        </p:nvSpPr>
        <p:spPr bwMode="auto">
          <a:xfrm>
            <a:off x="6613052" y="55102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1க்கு</a:t>
            </a:r>
            <a:endParaRPr lang="en-US" sz="1500" dirty="0">
              <a:solidFill>
                <a:srgbClr val="66FFFF"/>
              </a:solidFill>
              <a:latin typeface="Latha" pitchFamily="34" charset="0"/>
              <a:cs typeface="Latha" pitchFamily="34" charset="0"/>
            </a:endParaRPr>
          </a:p>
        </p:txBody>
      </p:sp>
      <p:sp>
        <p:nvSpPr>
          <p:cNvPr id="36867" name="Text Box 3">
            <a:hlinkClick r:id="rId4" action="ppaction://hlinksldjump"/>
          </p:cNvPr>
          <p:cNvSpPr txBox="1">
            <a:spLocks noChangeArrowheads="1"/>
          </p:cNvSpPr>
          <p:nvPr/>
        </p:nvSpPr>
        <p:spPr bwMode="auto">
          <a:xfrm>
            <a:off x="6613052" y="59928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2க்கு</a:t>
            </a:r>
            <a:endParaRPr lang="en-US" sz="1500" dirty="0">
              <a:solidFill>
                <a:srgbClr val="66FFFF"/>
              </a:solidFill>
              <a:latin typeface="Latha" pitchFamily="34" charset="0"/>
              <a:cs typeface="Latha" pitchFamily="34" charset="0"/>
            </a:endParaRPr>
          </a:p>
        </p:txBody>
      </p:sp>
      <p:sp>
        <p:nvSpPr>
          <p:cNvPr id="36868"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பதில் சலாம்</a:t>
            </a:r>
            <a:endParaRPr lang="en-US" dirty="0">
              <a:solidFill>
                <a:srgbClr val="66FFFF"/>
              </a:solidFill>
              <a:latin typeface="Latha" pitchFamily="34" charset="0"/>
              <a:cs typeface="Latha" pitchFamily="34" charset="0"/>
            </a:endParaRPr>
          </a:p>
        </p:txBody>
      </p:sp>
      <p:sp>
        <p:nvSpPr>
          <p:cNvPr id="51205" name="Rectangle 5"/>
          <p:cNvSpPr>
            <a:spLocks noChangeArrowheads="1"/>
          </p:cNvSpPr>
          <p:nvPr/>
        </p:nvSpPr>
        <p:spPr bwMode="auto">
          <a:xfrm>
            <a:off x="533400" y="3124200"/>
            <a:ext cx="5562600" cy="3133505"/>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algn="ctr" rtl="0">
              <a:defRPr/>
            </a:pPr>
            <a:r>
              <a:rPr lang="ta-IN" sz="2000" i="1" dirty="0" smtClean="0">
                <a:solidFill>
                  <a:srgbClr val="00B0F0"/>
                </a:solidFill>
                <a:latin typeface="Latha" pitchFamily="34" charset="0"/>
                <a:ea typeface="Arial Unicode MS" pitchFamily="34" charset="-128"/>
                <a:cs typeface="Latha" pitchFamily="34" charset="0"/>
              </a:rPr>
              <a:t>“(எவராலும்) உங்களுக்கு சலாம் கூறப்பட்டால் அதை விட, அழகான</a:t>
            </a:r>
            <a:r>
              <a:rPr lang="en-US" sz="2000" i="1" dirty="0" smtClean="0">
                <a:solidFill>
                  <a:srgbClr val="00B0F0"/>
                </a:solidFill>
                <a:latin typeface="Latha" pitchFamily="34" charset="0"/>
                <a:ea typeface="Arial Unicode MS" pitchFamily="34" charset="-128"/>
                <a:cs typeface="Latha" pitchFamily="34" charset="0"/>
              </a:rPr>
              <a:t> </a:t>
            </a:r>
            <a:r>
              <a:rPr lang="ta-IN" sz="2000" i="1" dirty="0" smtClean="0">
                <a:solidFill>
                  <a:srgbClr val="00B0F0"/>
                </a:solidFill>
                <a:latin typeface="Latha" pitchFamily="34" charset="0"/>
                <a:ea typeface="Arial Unicode MS" pitchFamily="34" charset="-128"/>
                <a:cs typeface="Latha" pitchFamily="34" charset="0"/>
              </a:rPr>
              <a:t>தைக் கொண்டு நீங்கள் பதில் கூறுங்கள். அல்லது அதனையே திருப்பிக் கூறுங்கள். நிச்சயமாக அல்லாஹ் ஒவ்வொரு பொருளைப் பற்றியும் கணக்குப் பார்க்கின்ற</a:t>
            </a:r>
            <a:r>
              <a:rPr lang="en-US" sz="2000" i="1" dirty="0" smtClean="0">
                <a:solidFill>
                  <a:srgbClr val="00B0F0"/>
                </a:solidFill>
                <a:latin typeface="Latha" pitchFamily="34" charset="0"/>
                <a:ea typeface="Arial Unicode MS" pitchFamily="34" charset="-128"/>
                <a:cs typeface="Latha" pitchFamily="34" charset="0"/>
              </a:rPr>
              <a:t> </a:t>
            </a:r>
            <a:r>
              <a:rPr lang="ta-IN" sz="2000" i="1" dirty="0" smtClean="0">
                <a:solidFill>
                  <a:srgbClr val="00B0F0"/>
                </a:solidFill>
                <a:latin typeface="Latha" pitchFamily="34" charset="0"/>
                <a:ea typeface="Arial Unicode MS" pitchFamily="34" charset="-128"/>
                <a:cs typeface="Latha" pitchFamily="34" charset="0"/>
              </a:rPr>
              <a:t>வனாக இருக்கின்றான்.” 4/36</a:t>
            </a:r>
            <a:r>
              <a:rPr lang="en-US" b="0" dirty="0" smtClean="0">
                <a:solidFill>
                  <a:srgbClr val="66FFFF"/>
                </a:solidFill>
                <a:latin typeface="Bookman Old Style" pitchFamily="18" charset="0"/>
              </a:rPr>
              <a:t> </a:t>
            </a:r>
            <a:endParaRPr lang="en-US" b="0" dirty="0">
              <a:solidFill>
                <a:srgbClr val="66FFFF"/>
              </a:solidFill>
              <a:latin typeface="Bookman Old Style" pitchFamily="18" charset="0"/>
            </a:endParaRPr>
          </a:p>
        </p:txBody>
      </p:sp>
      <p:sp>
        <p:nvSpPr>
          <p:cNvPr id="36870"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51207" name="Rectangle 7"/>
          <p:cNvSpPr>
            <a:spLocks noChangeArrowheads="1"/>
          </p:cNvSpPr>
          <p:nvPr/>
        </p:nvSpPr>
        <p:spPr bwMode="auto">
          <a:xfrm>
            <a:off x="533400" y="0"/>
            <a:ext cx="5391150" cy="2579507"/>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lnSpc>
                <a:spcPct val="150000"/>
              </a:lnSpc>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32. சந்திக்கும் போது சலாம் கூறுங்கள். உங்களுக்கு சலாம் கூறப் பட்டால் அதற்கு பதில் கூறுங்கள்.</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9" name="Text Box 8"/>
          <p:cNvSpPr txBox="1">
            <a:spLocks noChangeArrowheads="1"/>
          </p:cNvSpPr>
          <p:nvPr/>
        </p:nvSpPr>
        <p:spPr bwMode="auto">
          <a:xfrm>
            <a:off x="6907890" y="9144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0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207">
                                            <p:txEl>
                                              <p:pRg st="0" end="0"/>
                                            </p:txEl>
                                          </p:spTgt>
                                        </p:tgtEl>
                                        <p:attrNameLst>
                                          <p:attrName>style.visibility</p:attrName>
                                        </p:attrNameLst>
                                      </p:cBhvr>
                                      <p:to>
                                        <p:strVal val="visible"/>
                                      </p:to>
                                    </p:set>
                                    <p:animEffect transition="in" filter="fade">
                                      <p:cBhvr>
                                        <p:cTn id="7" dur="2000"/>
                                        <p:tgtEl>
                                          <p:spTgt spid="512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51205">
                                            <p:bg/>
                                          </p:spTgt>
                                        </p:tgtEl>
                                        <p:attrNameLst>
                                          <p:attrName>style.visibility</p:attrName>
                                        </p:attrNameLst>
                                      </p:cBhvr>
                                      <p:to>
                                        <p:strVal val="visible"/>
                                      </p:to>
                                    </p:set>
                                    <p:animEffect transition="in" filter="wipe(right)">
                                      <p:cBhvr>
                                        <p:cTn id="12" dur="500"/>
                                        <p:tgtEl>
                                          <p:spTgt spid="51205">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51205">
                                            <p:txEl>
                                              <p:pRg st="0" end="0"/>
                                            </p:txEl>
                                          </p:spTgt>
                                        </p:tgtEl>
                                        <p:attrNameLst>
                                          <p:attrName>style.visibility</p:attrName>
                                        </p:attrNameLst>
                                      </p:cBhvr>
                                      <p:to>
                                        <p:strVal val="visible"/>
                                      </p:to>
                                    </p:set>
                                    <p:animEffect transition="in" filter="wipe(right)">
                                      <p:cBhvr>
                                        <p:cTn id="17" dur="500"/>
                                        <p:tgtEl>
                                          <p:spTgt spid="5120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5" grpId="0" build="p" animBg="1"/>
      <p:bldP spid="51207"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7890" name="Text Box 2">
            <a:hlinkClick r:id="rId3" action="ppaction://hlinksldjump"/>
          </p:cNvPr>
          <p:cNvSpPr txBox="1">
            <a:spLocks noChangeArrowheads="1"/>
          </p:cNvSpPr>
          <p:nvPr/>
        </p:nvSpPr>
        <p:spPr bwMode="auto">
          <a:xfrm>
            <a:off x="6921920" y="5510213"/>
            <a:ext cx="1729961"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rPr>
              <a:t>அட்டவணை 1</a:t>
            </a:r>
            <a:endParaRPr lang="en-US" sz="1500" dirty="0">
              <a:solidFill>
                <a:srgbClr val="66FFFF"/>
              </a:solidFill>
            </a:endParaRPr>
          </a:p>
        </p:txBody>
      </p:sp>
      <p:sp>
        <p:nvSpPr>
          <p:cNvPr id="37891" name="Text Box 3">
            <a:hlinkClick r:id="rId4" action="ppaction://hlinksldjump"/>
          </p:cNvPr>
          <p:cNvSpPr txBox="1">
            <a:spLocks noChangeArrowheads="1"/>
          </p:cNvSpPr>
          <p:nvPr/>
        </p:nvSpPr>
        <p:spPr bwMode="auto">
          <a:xfrm>
            <a:off x="6894857" y="59928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37892"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சலாம் கூறல்</a:t>
            </a:r>
            <a:endParaRPr lang="en-US" dirty="0">
              <a:solidFill>
                <a:srgbClr val="66FFFF"/>
              </a:solidFill>
              <a:latin typeface="Latha" pitchFamily="34" charset="0"/>
              <a:cs typeface="Latha" pitchFamily="34" charset="0"/>
            </a:endParaRPr>
          </a:p>
        </p:txBody>
      </p:sp>
      <p:sp>
        <p:nvSpPr>
          <p:cNvPr id="37894"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smtClean="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52231" name="Rectangle 7"/>
          <p:cNvSpPr>
            <a:spLocks noChangeArrowheads="1"/>
          </p:cNvSpPr>
          <p:nvPr/>
        </p:nvSpPr>
        <p:spPr bwMode="auto">
          <a:xfrm>
            <a:off x="139700" y="165100"/>
            <a:ext cx="6165850" cy="2533340"/>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33. உங்கள் வீட்டுக்குள் அல்லது இன்னொருவரின் வீட்டுக்குள் பிரவேசிக்கு முன் சலாம் கூறுங்கள். </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52233" name="Rectangle 9"/>
          <p:cNvSpPr>
            <a:spLocks noChangeArrowheads="1"/>
          </p:cNvSpPr>
          <p:nvPr/>
        </p:nvSpPr>
        <p:spPr bwMode="auto">
          <a:xfrm>
            <a:off x="685800" y="3124200"/>
            <a:ext cx="5181600" cy="3133505"/>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lvl="0" algn="ctr">
              <a:lnSpc>
                <a:spcPct val="150000"/>
              </a:lnSpc>
            </a:pPr>
            <a:r>
              <a:rPr lang="ta-IN" sz="2000" i="1" dirty="0" smtClean="0">
                <a:solidFill>
                  <a:srgbClr val="00B0F0"/>
                </a:solidFill>
                <a:latin typeface="Latha" pitchFamily="34" charset="0"/>
                <a:ea typeface="Arial Unicode MS" pitchFamily="34" charset="-128"/>
                <a:cs typeface="Latha" pitchFamily="34" charset="0"/>
              </a:rPr>
              <a:t>“நீங்கள் வீடுகளில் நுழைந்தால், அல்லாஹ்விட மிருந்துள்ள பரிசுத்தமான, பாக்கியமுள்ள காணிக்கையாக உங்களின் மீது நீங்கள் ஸலாம் சொல்லிக் கொள்ளுங்கள்.”  24/61</a:t>
            </a:r>
            <a:endParaRPr lang="en-US" sz="2000" i="1" dirty="0" smtClean="0">
              <a:solidFill>
                <a:srgbClr val="00B0F0"/>
              </a:solidFill>
              <a:latin typeface="Latha" pitchFamily="34" charset="0"/>
              <a:ea typeface="Arial Unicode MS" pitchFamily="34" charset="-128"/>
              <a:cs typeface="Latha" pitchFamily="34" charset="0"/>
            </a:endParaRPr>
          </a:p>
        </p:txBody>
      </p:sp>
      <p:sp>
        <p:nvSpPr>
          <p:cNvPr id="9" name="Text Box 8"/>
          <p:cNvSpPr txBox="1">
            <a:spLocks noChangeArrowheads="1"/>
          </p:cNvSpPr>
          <p:nvPr/>
        </p:nvSpPr>
        <p:spPr bwMode="auto">
          <a:xfrm>
            <a:off x="6907890" y="9144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8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2231">
                                            <p:txEl>
                                              <p:pRg st="0" end="0"/>
                                            </p:txEl>
                                          </p:spTgt>
                                        </p:tgtEl>
                                        <p:attrNameLst>
                                          <p:attrName>style.visibility</p:attrName>
                                        </p:attrNameLst>
                                      </p:cBhvr>
                                      <p:to>
                                        <p:strVal val="visible"/>
                                      </p:to>
                                    </p:set>
                                    <p:animEffect transition="in" filter="fade">
                                      <p:cBhvr>
                                        <p:cTn id="7" dur="2000"/>
                                        <p:tgtEl>
                                          <p:spTgt spid="522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52233">
                                            <p:bg/>
                                          </p:spTgt>
                                        </p:tgtEl>
                                        <p:attrNameLst>
                                          <p:attrName>style.visibility</p:attrName>
                                        </p:attrNameLst>
                                      </p:cBhvr>
                                      <p:to>
                                        <p:strVal val="visible"/>
                                      </p:to>
                                    </p:set>
                                    <p:animEffect transition="in" filter="wipe(right)">
                                      <p:cBhvr>
                                        <p:cTn id="12" dur="500"/>
                                        <p:tgtEl>
                                          <p:spTgt spid="52233">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52233">
                                            <p:txEl>
                                              <p:pRg st="0" end="0"/>
                                            </p:txEl>
                                          </p:spTgt>
                                        </p:tgtEl>
                                        <p:attrNameLst>
                                          <p:attrName>style.visibility</p:attrName>
                                        </p:attrNameLst>
                                      </p:cBhvr>
                                      <p:to>
                                        <p:strVal val="visible"/>
                                      </p:to>
                                    </p:set>
                                    <p:animEffect transition="in" filter="wipe(right)">
                                      <p:cBhvr>
                                        <p:cTn id="17" dur="500"/>
                                        <p:tgtEl>
                                          <p:spTgt spid="5223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31" grpId="0" build="allAtOnce"/>
      <p:bldP spid="52233" grpId="0" build="p" animBg="1"/>
    </p:bld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8914" name="Text Box 2">
            <a:hlinkClick r:id="rId3" action="ppaction://hlinksldjump"/>
          </p:cNvPr>
          <p:cNvSpPr txBox="1">
            <a:spLocks noChangeArrowheads="1"/>
          </p:cNvSpPr>
          <p:nvPr/>
        </p:nvSpPr>
        <p:spPr bwMode="auto">
          <a:xfrm>
            <a:off x="6913910" y="5510213"/>
            <a:ext cx="1737975"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endParaRPr>
          </a:p>
        </p:txBody>
      </p:sp>
      <p:sp>
        <p:nvSpPr>
          <p:cNvPr id="38915" name="Text Box 3">
            <a:hlinkClick r:id="rId4" action="ppaction://hlinksldjump"/>
          </p:cNvPr>
          <p:cNvSpPr txBox="1">
            <a:spLocks noChangeArrowheads="1"/>
          </p:cNvSpPr>
          <p:nvPr/>
        </p:nvSpPr>
        <p:spPr bwMode="auto">
          <a:xfrm>
            <a:off x="6894854" y="5992813"/>
            <a:ext cx="1737975"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38916" name="Rectangle 4"/>
          <p:cNvSpPr>
            <a:spLocks noChangeArrowheads="1"/>
          </p:cNvSpPr>
          <p:nvPr/>
        </p:nvSpPr>
        <p:spPr bwMode="auto">
          <a:xfrm>
            <a:off x="6588125" y="196850"/>
            <a:ext cx="2232025" cy="307777"/>
          </a:xfrm>
          <a:prstGeom prst="rect">
            <a:avLst/>
          </a:prstGeom>
          <a:solidFill>
            <a:srgbClr val="0066FF"/>
          </a:solidFill>
          <a:ln w="9525">
            <a:noFill/>
            <a:miter lim="800000"/>
            <a:headEnd/>
            <a:tailEnd/>
          </a:ln>
        </p:spPr>
        <p:txBody>
          <a:bodyPr>
            <a:spAutoFit/>
          </a:bodyPr>
          <a:lstStyle/>
          <a:p>
            <a:pPr algn="ctr" rtl="0">
              <a:spcBef>
                <a:spcPct val="20000"/>
              </a:spcBef>
            </a:pPr>
            <a:r>
              <a:rPr lang="ta-IN" sz="1400" dirty="0" smtClean="0">
                <a:solidFill>
                  <a:srgbClr val="66FFFF"/>
                </a:solidFill>
                <a:latin typeface="Latha" pitchFamily="34" charset="0"/>
                <a:cs typeface="Latha" pitchFamily="34" charset="0"/>
              </a:rPr>
              <a:t>வீட்டில் நுழைதல்</a:t>
            </a:r>
            <a:endParaRPr lang="en-US" sz="1400" dirty="0">
              <a:solidFill>
                <a:srgbClr val="66FFFF"/>
              </a:solidFill>
              <a:latin typeface="Latha" pitchFamily="34" charset="0"/>
              <a:cs typeface="Latha" pitchFamily="34" charset="0"/>
            </a:endParaRPr>
          </a:p>
        </p:txBody>
      </p:sp>
      <p:sp>
        <p:nvSpPr>
          <p:cNvPr id="38918"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ta-IN" sz="1500" dirty="0" smtClean="0">
                <a:solidFill>
                  <a:srgbClr val="66FFFF"/>
                </a:solidFill>
                <a:latin typeface="Arial Unicode MS" pitchFamily="34" charset="-128"/>
                <a:ea typeface="Arial Unicode MS" pitchFamily="34" charset="-128"/>
                <a:cs typeface="Arial Unicode MS" pitchFamily="34" charset="-128"/>
              </a:rPr>
              <a:t>முடிவு</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53255" name="Rectangle 7"/>
          <p:cNvSpPr>
            <a:spLocks noChangeArrowheads="1"/>
          </p:cNvSpPr>
          <p:nvPr/>
        </p:nvSpPr>
        <p:spPr bwMode="auto">
          <a:xfrm>
            <a:off x="139700" y="115888"/>
            <a:ext cx="6165850" cy="1840843"/>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34. உங்களுக்கு சொந்தமற்ற வீட்டுக்குள் பிரவேசிக்கு முன் வீட்டிலுள்ளவருக்கு சலாம் கூறி அனுமதி கோருங்கள்.</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53258" name="Rectangle 10"/>
          <p:cNvSpPr>
            <a:spLocks noChangeArrowheads="1"/>
          </p:cNvSpPr>
          <p:nvPr/>
        </p:nvSpPr>
        <p:spPr bwMode="auto">
          <a:xfrm>
            <a:off x="228600" y="2286000"/>
            <a:ext cx="6248400" cy="3687503"/>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lvl="0" algn="ctr">
              <a:lnSpc>
                <a:spcPct val="120000"/>
              </a:lnSpc>
            </a:pPr>
            <a:r>
              <a:rPr lang="ta-IN" sz="2000" i="1" dirty="0" smtClean="0">
                <a:solidFill>
                  <a:srgbClr val="00B0F0"/>
                </a:solidFill>
                <a:latin typeface="Latha" pitchFamily="34" charset="0"/>
                <a:ea typeface="Arial Unicode MS" pitchFamily="34" charset="-128"/>
                <a:cs typeface="Latha" pitchFamily="34" charset="0"/>
              </a:rPr>
              <a:t>“விசுவாசிகளே! உங்கள் வீடுகள் அல்லாத (வேறு) வீடுகளில் (நுழைய அவசியம் ஏற்பட்டால் அங்கு உள்ளவர் களிடம்) நீங்கள் (3 முறை) அனுமதி கோரி, அவ்வீடுகளில் உள்ளோருக்கு சலாம் கூறாதவரை நுழையாதீர்கள். இதுவே உங்களுக்கு மிச் சிறந்ததாகும். நீங்கள் நல்லுபதேசம் பெறும் பொருட்டு (இது உங்களுக்கு கூறப்படுகிறது).”  24/27</a:t>
            </a:r>
            <a:endParaRPr lang="en-US" sz="2000" i="1" dirty="0" smtClean="0">
              <a:solidFill>
                <a:srgbClr val="00B0F0"/>
              </a:solidFill>
              <a:latin typeface="Latha" pitchFamily="34" charset="0"/>
              <a:ea typeface="Arial Unicode MS" pitchFamily="34" charset="-128"/>
              <a:cs typeface="Latha" pitchFamily="34" charset="0"/>
            </a:endParaRPr>
          </a:p>
        </p:txBody>
      </p:sp>
      <p:sp>
        <p:nvSpPr>
          <p:cNvPr id="9" name="Text Box 8"/>
          <p:cNvSpPr txBox="1">
            <a:spLocks noChangeArrowheads="1"/>
          </p:cNvSpPr>
          <p:nvPr/>
        </p:nvSpPr>
        <p:spPr bwMode="auto">
          <a:xfrm>
            <a:off x="6907890" y="9144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0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3255">
                                            <p:txEl>
                                              <p:pRg st="0" end="0"/>
                                            </p:txEl>
                                          </p:spTgt>
                                        </p:tgtEl>
                                        <p:attrNameLst>
                                          <p:attrName>style.visibility</p:attrName>
                                        </p:attrNameLst>
                                      </p:cBhvr>
                                      <p:to>
                                        <p:strVal val="visible"/>
                                      </p:to>
                                    </p:set>
                                    <p:animEffect transition="in" filter="fade">
                                      <p:cBhvr>
                                        <p:cTn id="7" dur="2000"/>
                                        <p:tgtEl>
                                          <p:spTgt spid="5325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53258">
                                            <p:bg/>
                                          </p:spTgt>
                                        </p:tgtEl>
                                        <p:attrNameLst>
                                          <p:attrName>style.visibility</p:attrName>
                                        </p:attrNameLst>
                                      </p:cBhvr>
                                      <p:to>
                                        <p:strVal val="visible"/>
                                      </p:to>
                                    </p:set>
                                    <p:animEffect transition="in" filter="wipe(right)">
                                      <p:cBhvr>
                                        <p:cTn id="12" dur="500"/>
                                        <p:tgtEl>
                                          <p:spTgt spid="53258">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53258">
                                            <p:txEl>
                                              <p:pRg st="0" end="0"/>
                                            </p:txEl>
                                          </p:spTgt>
                                        </p:tgtEl>
                                        <p:attrNameLst>
                                          <p:attrName>style.visibility</p:attrName>
                                        </p:attrNameLst>
                                      </p:cBhvr>
                                      <p:to>
                                        <p:strVal val="visible"/>
                                      </p:to>
                                    </p:set>
                                    <p:animEffect transition="in" filter="wipe(right)">
                                      <p:cBhvr>
                                        <p:cTn id="17" dur="500"/>
                                        <p:tgtEl>
                                          <p:spTgt spid="532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5" grpId="0" build="p"/>
      <p:bldP spid="53258" grpId="0" build="p" animBg="1"/>
    </p:bld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9938" name="Text Box 2">
            <a:hlinkClick r:id="rId3" action="ppaction://hlinksldjump"/>
          </p:cNvPr>
          <p:cNvSpPr txBox="1">
            <a:spLocks noChangeArrowheads="1"/>
          </p:cNvSpPr>
          <p:nvPr/>
        </p:nvSpPr>
        <p:spPr bwMode="auto">
          <a:xfrm>
            <a:off x="6913908" y="55102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39939" name="Text Box 3">
            <a:hlinkClick r:id="rId4" action="ppaction://hlinksldjump"/>
          </p:cNvPr>
          <p:cNvSpPr txBox="1">
            <a:spLocks noChangeArrowheads="1"/>
          </p:cNvSpPr>
          <p:nvPr/>
        </p:nvSpPr>
        <p:spPr bwMode="auto">
          <a:xfrm>
            <a:off x="6894859" y="5992813"/>
            <a:ext cx="1737975"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endParaRPr>
          </a:p>
        </p:txBody>
      </p:sp>
      <p:sp>
        <p:nvSpPr>
          <p:cNvPr id="39940"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அன்பு காட்டல்</a:t>
            </a:r>
            <a:endParaRPr lang="en-US" dirty="0">
              <a:solidFill>
                <a:srgbClr val="66FFFF"/>
              </a:solidFill>
              <a:latin typeface="Latha" pitchFamily="34" charset="0"/>
              <a:cs typeface="Latha" pitchFamily="34" charset="0"/>
            </a:endParaRPr>
          </a:p>
        </p:txBody>
      </p:sp>
      <p:sp>
        <p:nvSpPr>
          <p:cNvPr id="54277" name="Rectangle 5"/>
          <p:cNvSpPr>
            <a:spLocks noChangeArrowheads="1"/>
          </p:cNvSpPr>
          <p:nvPr/>
        </p:nvSpPr>
        <p:spPr bwMode="auto">
          <a:xfrm>
            <a:off x="558800" y="2895600"/>
            <a:ext cx="5461000" cy="2171703"/>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algn="ctr" rtl="0">
              <a:lnSpc>
                <a:spcPct val="150000"/>
              </a:lnSpc>
              <a:defRPr/>
            </a:pPr>
            <a:r>
              <a:rPr lang="ta-IN" sz="2000" i="1" dirty="0" smtClean="0">
                <a:solidFill>
                  <a:srgbClr val="00B0F0"/>
                </a:solidFill>
                <a:latin typeface="Latha" pitchFamily="34" charset="0"/>
                <a:ea typeface="Arial Unicode MS" pitchFamily="34" charset="-128"/>
                <a:cs typeface="Latha" pitchFamily="34" charset="0"/>
              </a:rPr>
              <a:t>“மேலும், பெற்றோருக்கு உபகாரம் செய்யுங்கள். உறவினர்களுக்கும், அனாதைகளுக்கும், ஏழைகளுக் கும் உபகாரம் செய்யுங்கள்.” 4/36</a:t>
            </a:r>
            <a:endParaRPr lang="en-US" b="0" dirty="0">
              <a:solidFill>
                <a:srgbClr val="66FFFF"/>
              </a:solidFill>
              <a:latin typeface="Bookman Old Style" pitchFamily="18" charset="0"/>
            </a:endParaRPr>
          </a:p>
        </p:txBody>
      </p:sp>
      <p:sp>
        <p:nvSpPr>
          <p:cNvPr id="39942"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54279" name="Rectangle 7"/>
          <p:cNvSpPr>
            <a:spLocks noChangeArrowheads="1"/>
          </p:cNvSpPr>
          <p:nvPr/>
        </p:nvSpPr>
        <p:spPr bwMode="auto">
          <a:xfrm>
            <a:off x="609600" y="165100"/>
            <a:ext cx="5314950" cy="1979343"/>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lnSpc>
                <a:spcPct val="150000"/>
              </a:lnSpc>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35. உங்கள் பெற்றோர்கள், உறவினர், அனாதைகளை அன்புடன் நடத்துங்கள். </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9" name="Text Box 8"/>
          <p:cNvSpPr txBox="1">
            <a:spLocks noChangeArrowheads="1"/>
          </p:cNvSpPr>
          <p:nvPr/>
        </p:nvSpPr>
        <p:spPr bwMode="auto">
          <a:xfrm>
            <a:off x="6907890" y="9144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8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4279">
                                            <p:txEl>
                                              <p:pRg st="0" end="0"/>
                                            </p:txEl>
                                          </p:spTgt>
                                        </p:tgtEl>
                                        <p:attrNameLst>
                                          <p:attrName>style.visibility</p:attrName>
                                        </p:attrNameLst>
                                      </p:cBhvr>
                                      <p:to>
                                        <p:strVal val="visible"/>
                                      </p:to>
                                    </p:set>
                                    <p:animEffect transition="in" filter="fade">
                                      <p:cBhvr>
                                        <p:cTn id="7" dur="2000"/>
                                        <p:tgtEl>
                                          <p:spTgt spid="542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54277">
                                            <p:bg/>
                                          </p:spTgt>
                                        </p:tgtEl>
                                        <p:attrNameLst>
                                          <p:attrName>style.visibility</p:attrName>
                                        </p:attrNameLst>
                                      </p:cBhvr>
                                      <p:to>
                                        <p:strVal val="visible"/>
                                      </p:to>
                                    </p:set>
                                    <p:animEffect transition="in" filter="wipe(right)">
                                      <p:cBhvr>
                                        <p:cTn id="12" dur="500"/>
                                        <p:tgtEl>
                                          <p:spTgt spid="54277">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54277">
                                            <p:txEl>
                                              <p:pRg st="0" end="0"/>
                                            </p:txEl>
                                          </p:spTgt>
                                        </p:tgtEl>
                                        <p:attrNameLst>
                                          <p:attrName>style.visibility</p:attrName>
                                        </p:attrNameLst>
                                      </p:cBhvr>
                                      <p:to>
                                        <p:strVal val="visible"/>
                                      </p:to>
                                    </p:set>
                                    <p:animEffect transition="in" filter="wipe(right)">
                                      <p:cBhvr>
                                        <p:cTn id="17" dur="500"/>
                                        <p:tgtEl>
                                          <p:spTgt spid="5427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7" grpId="0" build="p" animBg="1"/>
      <p:bldP spid="54279" grpId="0" build="allAtOnce"/>
    </p:bldLst>
  </p:timing>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62" name="Text Box 2">
            <a:hlinkClick r:id="rId3" action="ppaction://hlinksldjump"/>
          </p:cNvPr>
          <p:cNvSpPr txBox="1">
            <a:spLocks noChangeArrowheads="1"/>
          </p:cNvSpPr>
          <p:nvPr/>
        </p:nvSpPr>
        <p:spPr bwMode="auto">
          <a:xfrm>
            <a:off x="6913907" y="55102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40963" name="Text Box 3">
            <a:hlinkClick r:id="rId4" action="ppaction://hlinksldjump"/>
          </p:cNvPr>
          <p:cNvSpPr txBox="1">
            <a:spLocks noChangeArrowheads="1"/>
          </p:cNvSpPr>
          <p:nvPr/>
        </p:nvSpPr>
        <p:spPr bwMode="auto">
          <a:xfrm>
            <a:off x="6645113" y="5992813"/>
            <a:ext cx="2117887"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rPr>
              <a:t>அட்டவணை 2க்கு</a:t>
            </a:r>
            <a:endParaRPr lang="en-US" sz="1500" dirty="0">
              <a:solidFill>
                <a:srgbClr val="66FFFF"/>
              </a:solidFill>
            </a:endParaRPr>
          </a:p>
        </p:txBody>
      </p:sp>
      <p:sp>
        <p:nvSpPr>
          <p:cNvPr id="40964"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ஏழைகள்</a:t>
            </a:r>
            <a:endParaRPr lang="en-US" dirty="0">
              <a:solidFill>
                <a:srgbClr val="66FFFF"/>
              </a:solidFill>
              <a:latin typeface="Latha" pitchFamily="34" charset="0"/>
              <a:cs typeface="Latha" pitchFamily="34" charset="0"/>
            </a:endParaRPr>
          </a:p>
        </p:txBody>
      </p:sp>
      <p:sp>
        <p:nvSpPr>
          <p:cNvPr id="40966"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latin typeface="Arial Unicode MS" pitchFamily="34" charset="-128"/>
                <a:ea typeface="Arial Unicode MS" pitchFamily="34" charset="-128"/>
                <a:cs typeface="Arial Unicode MS" pitchFamily="34" charset="-128"/>
              </a:rPr>
              <a:t>முடிவு</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55303" name="Rectangle 7"/>
          <p:cNvSpPr>
            <a:spLocks noChangeArrowheads="1"/>
          </p:cNvSpPr>
          <p:nvPr/>
        </p:nvSpPr>
        <p:spPr bwMode="auto">
          <a:xfrm>
            <a:off x="139700" y="165100"/>
            <a:ext cx="6165850" cy="3687503"/>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36.சமூகத்தில் ஆதரவற்றோர் அங்கவீனர்,தேவைக்கு போதிய அளவு வருமானம் இல்லாதோர் தொழிலை, வியாபாரத்தை இழந்தோர் ஆகியோரை அன்புடன் நடத்துங்கள்.</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55305" name="Rectangle 9"/>
          <p:cNvSpPr>
            <a:spLocks noChangeArrowheads="1"/>
          </p:cNvSpPr>
          <p:nvPr/>
        </p:nvSpPr>
        <p:spPr bwMode="auto">
          <a:xfrm>
            <a:off x="381000" y="4343400"/>
            <a:ext cx="5689600" cy="979069"/>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lvl="0" algn="ctr"/>
            <a:r>
              <a:rPr lang="ta-IN" sz="2000" i="1" dirty="0" smtClean="0">
                <a:solidFill>
                  <a:srgbClr val="00B0F0"/>
                </a:solidFill>
                <a:latin typeface="Latha" pitchFamily="34" charset="0"/>
                <a:ea typeface="Arial Unicode MS" pitchFamily="34" charset="-128"/>
                <a:cs typeface="Latha" pitchFamily="34" charset="0"/>
              </a:rPr>
              <a:t>“ஏழைகளுக்கு அன்புடன் உபகாரம் செய்யுங்கள்.” 4/36</a:t>
            </a:r>
            <a:endParaRPr lang="en-US" sz="2000" i="1" dirty="0" smtClean="0">
              <a:solidFill>
                <a:srgbClr val="00B0F0"/>
              </a:solidFill>
              <a:latin typeface="Latha" pitchFamily="34" charset="0"/>
              <a:ea typeface="Arial Unicode MS" pitchFamily="34" charset="-128"/>
              <a:cs typeface="Latha" pitchFamily="34" charset="0"/>
            </a:endParaRPr>
          </a:p>
        </p:txBody>
      </p:sp>
      <p:sp>
        <p:nvSpPr>
          <p:cNvPr id="9" name="Text Box 8"/>
          <p:cNvSpPr txBox="1">
            <a:spLocks noChangeArrowheads="1"/>
          </p:cNvSpPr>
          <p:nvPr/>
        </p:nvSpPr>
        <p:spPr bwMode="auto">
          <a:xfrm>
            <a:off x="6907890" y="9144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8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5303">
                                            <p:txEl>
                                              <p:pRg st="0" end="0"/>
                                            </p:txEl>
                                          </p:spTgt>
                                        </p:tgtEl>
                                        <p:attrNameLst>
                                          <p:attrName>style.visibility</p:attrName>
                                        </p:attrNameLst>
                                      </p:cBhvr>
                                      <p:to>
                                        <p:strVal val="visible"/>
                                      </p:to>
                                    </p:set>
                                    <p:animEffect transition="in" filter="fade">
                                      <p:cBhvr>
                                        <p:cTn id="7" dur="1000"/>
                                        <p:tgtEl>
                                          <p:spTgt spid="553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5305">
                                            <p:bg/>
                                          </p:spTgt>
                                        </p:tgtEl>
                                        <p:attrNameLst>
                                          <p:attrName>style.visibility</p:attrName>
                                        </p:attrNameLst>
                                      </p:cBhvr>
                                      <p:to>
                                        <p:strVal val="visible"/>
                                      </p:to>
                                    </p:set>
                                    <p:animEffect transition="in" filter="wipe(down)">
                                      <p:cBhvr>
                                        <p:cTn id="12" dur="500"/>
                                        <p:tgtEl>
                                          <p:spTgt spid="55305">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5305">
                                            <p:txEl>
                                              <p:pRg st="0" end="0"/>
                                            </p:txEl>
                                          </p:spTgt>
                                        </p:tgtEl>
                                        <p:attrNameLst>
                                          <p:attrName>style.visibility</p:attrName>
                                        </p:attrNameLst>
                                      </p:cBhvr>
                                      <p:to>
                                        <p:strVal val="visible"/>
                                      </p:to>
                                    </p:set>
                                    <p:animEffect transition="in" filter="wipe(down)">
                                      <p:cBhvr>
                                        <p:cTn id="17" dur="500"/>
                                        <p:tgtEl>
                                          <p:spTgt spid="5530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3" grpId="0" build="allAtOnce"/>
      <p:bldP spid="55305"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122" name="Text Box 2">
            <a:hlinkClick r:id="rId3" action="ppaction://hlinksldjump"/>
          </p:cNvPr>
          <p:cNvSpPr txBox="1">
            <a:spLocks noChangeArrowheads="1"/>
          </p:cNvSpPr>
          <p:nvPr/>
        </p:nvSpPr>
        <p:spPr bwMode="auto">
          <a:xfrm>
            <a:off x="6913907" y="55102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5123" name="Text Box 3">
            <a:hlinkClick r:id="rId4" action="ppaction://hlinksldjump"/>
          </p:cNvPr>
          <p:cNvSpPr txBox="1">
            <a:spLocks noChangeArrowheads="1"/>
          </p:cNvSpPr>
          <p:nvPr/>
        </p:nvSpPr>
        <p:spPr bwMode="auto">
          <a:xfrm>
            <a:off x="6894861" y="5992813"/>
            <a:ext cx="1737975"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endParaRPr>
          </a:p>
        </p:txBody>
      </p:sp>
      <p:sp>
        <p:nvSpPr>
          <p:cNvPr id="5124"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a:r>
              <a:rPr lang="ta-IN" dirty="0" smtClean="0">
                <a:solidFill>
                  <a:srgbClr val="66FFFF"/>
                </a:solidFill>
                <a:latin typeface="Latha" pitchFamily="34" charset="0"/>
                <a:cs typeface="Latha" pitchFamily="34" charset="0"/>
              </a:rPr>
              <a:t>கண்ணியம்</a:t>
            </a:r>
            <a:endParaRPr lang="en-US" dirty="0">
              <a:solidFill>
                <a:srgbClr val="66FFFF"/>
              </a:solidFill>
              <a:latin typeface="Latha" pitchFamily="34" charset="0"/>
              <a:cs typeface="Latha" pitchFamily="34" charset="0"/>
            </a:endParaRPr>
          </a:p>
        </p:txBody>
      </p:sp>
      <p:sp>
        <p:nvSpPr>
          <p:cNvPr id="5126" name="Text Box 6">
            <a:hlinkClick r:id="rId4"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 </a:t>
            </a:r>
            <a:endParaRPr lang="en-US" sz="1500" dirty="0">
              <a:solidFill>
                <a:srgbClr val="66FFFF"/>
              </a:solidFill>
            </a:endParaRPr>
          </a:p>
        </p:txBody>
      </p:sp>
      <p:sp>
        <p:nvSpPr>
          <p:cNvPr id="18439" name="Rectangle 7"/>
          <p:cNvSpPr>
            <a:spLocks noChangeArrowheads="1"/>
          </p:cNvSpPr>
          <p:nvPr/>
        </p:nvSpPr>
        <p:spPr bwMode="auto">
          <a:xfrm>
            <a:off x="139700" y="165100"/>
            <a:ext cx="6165850" cy="2210175"/>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defRPr/>
            </a:pPr>
            <a:r>
              <a:rPr lang="ta-IN"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Arial Unicode MS" pitchFamily="34" charset="-128"/>
              </a:rPr>
              <a:t>1</a:t>
            </a:r>
            <a:r>
              <a:rPr lang="ta-IN"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 மனிதர்கள் அனைவரையும் மதம், நிறம், ஜாதி, மொழி, பிறப்பு, தொழில், அந்தஸ்து </a:t>
            </a: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என்ற வித்தியாசமின்றி </a:t>
            </a:r>
            <a:r>
              <a:rPr lang="ta-IN"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கண்ணியம் செலுத்த வேண்டும்</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18441" name="Rectangle 9"/>
          <p:cNvSpPr>
            <a:spLocks noChangeArrowheads="1"/>
          </p:cNvSpPr>
          <p:nvPr/>
        </p:nvSpPr>
        <p:spPr bwMode="auto">
          <a:xfrm>
            <a:off x="381000" y="2590800"/>
            <a:ext cx="5715000" cy="3133505"/>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378000" tIns="180000" rIns="378000" bIns="180000">
            <a:spAutoFit/>
          </a:bodyPr>
          <a:lstStyle/>
          <a:p>
            <a:pPr lvl="0" algn="just" rtl="0">
              <a:defRPr/>
            </a:pPr>
            <a:r>
              <a:rPr lang="ta-IN" i="1" dirty="0"/>
              <a:t>“</a:t>
            </a:r>
            <a:r>
              <a:rPr lang="ta-IN" sz="2000" b="0" i="1" dirty="0">
                <a:solidFill>
                  <a:srgbClr val="66FFFF"/>
                </a:solidFill>
                <a:latin typeface="Arial Unicode MS" pitchFamily="34" charset="-128"/>
                <a:ea typeface="Arial Unicode MS" pitchFamily="34" charset="-128"/>
                <a:cs typeface="Arial Unicode MS" pitchFamily="34" charset="-128"/>
              </a:rPr>
              <a:t>மேலும் ஆதமுடைய மக்களைத் திட்டமாக நாம் கண்ணியப் படுத்தினோம். கரையிலும், கடலிலும் நாம் அவர்களை சுமந்து </a:t>
            </a:r>
            <a:r>
              <a:rPr lang="ta-IN" sz="2000" b="0" i="1" dirty="0" smtClean="0">
                <a:solidFill>
                  <a:srgbClr val="66FFFF"/>
                </a:solidFill>
                <a:latin typeface="Arial Unicode MS" pitchFamily="34" charset="-128"/>
                <a:ea typeface="Arial Unicode MS" pitchFamily="34" charset="-128"/>
                <a:cs typeface="Arial Unicode MS" pitchFamily="34" charset="-128"/>
              </a:rPr>
              <a:t>செல் (லும்படி செய்) கின்றோம்</a:t>
            </a:r>
            <a:r>
              <a:rPr lang="ta-IN" sz="2000" b="0" i="1" dirty="0">
                <a:solidFill>
                  <a:srgbClr val="66FFFF"/>
                </a:solidFill>
                <a:latin typeface="Arial Unicode MS" pitchFamily="34" charset="-128"/>
                <a:ea typeface="Arial Unicode MS" pitchFamily="34" charset="-128"/>
                <a:cs typeface="Arial Unicode MS" pitchFamily="34" charset="-128"/>
              </a:rPr>
              <a:t>. நல்லவற்றில் இருந்து அவர்களுக்கு நாமே </a:t>
            </a:r>
            <a:r>
              <a:rPr lang="ta-IN" sz="2000" b="0" i="1" dirty="0" smtClean="0">
                <a:solidFill>
                  <a:srgbClr val="66FFFF"/>
                </a:solidFill>
                <a:latin typeface="Arial Unicode MS" pitchFamily="34" charset="-128"/>
                <a:ea typeface="Arial Unicode MS" pitchFamily="34" charset="-128"/>
                <a:cs typeface="Arial Unicode MS" pitchFamily="34" charset="-128"/>
              </a:rPr>
              <a:t>உணவளிக் கின்றோம்</a:t>
            </a:r>
            <a:r>
              <a:rPr lang="ta-IN" sz="2000" b="0" i="1" dirty="0">
                <a:solidFill>
                  <a:srgbClr val="66FFFF"/>
                </a:solidFill>
                <a:latin typeface="Arial Unicode MS" pitchFamily="34" charset="-128"/>
                <a:ea typeface="Arial Unicode MS" pitchFamily="34" charset="-128"/>
                <a:cs typeface="Arial Unicode MS" pitchFamily="34" charset="-128"/>
              </a:rPr>
              <a:t>. நாம் </a:t>
            </a:r>
            <a:r>
              <a:rPr lang="ta-IN" sz="2000" b="0" i="1" dirty="0" smtClean="0">
                <a:solidFill>
                  <a:srgbClr val="66FFFF"/>
                </a:solidFill>
                <a:latin typeface="Arial Unicode MS" pitchFamily="34" charset="-128"/>
                <a:ea typeface="Arial Unicode MS" pitchFamily="34" charset="-128"/>
                <a:cs typeface="Arial Unicode MS" pitchFamily="34" charset="-128"/>
              </a:rPr>
              <a:t>படைத்தவற்றில் </a:t>
            </a:r>
            <a:r>
              <a:rPr lang="ta-IN" sz="2000" b="0" i="1" dirty="0">
                <a:solidFill>
                  <a:srgbClr val="66FFFF"/>
                </a:solidFill>
                <a:latin typeface="Arial Unicode MS" pitchFamily="34" charset="-128"/>
                <a:ea typeface="Arial Unicode MS" pitchFamily="34" charset="-128"/>
                <a:cs typeface="Arial Unicode MS" pitchFamily="34" charset="-128"/>
              </a:rPr>
              <a:t>அனேக வற்றை விட (தகுதியில்) நாம் அவர்களை மிகமிக </a:t>
            </a:r>
            <a:r>
              <a:rPr lang="ta-IN" sz="2000" b="0" i="1" dirty="0" smtClean="0">
                <a:solidFill>
                  <a:srgbClr val="66FFFF"/>
                </a:solidFill>
                <a:latin typeface="Arial Unicode MS" pitchFamily="34" charset="-128"/>
                <a:ea typeface="Arial Unicode MS" pitchFamily="34" charset="-128"/>
                <a:cs typeface="Arial Unicode MS" pitchFamily="34" charset="-128"/>
              </a:rPr>
              <a:t>மேன்மையாக்கியும் வைத்திருக் கின்றோம்</a:t>
            </a:r>
            <a:r>
              <a:rPr lang="ta-IN" sz="2000" b="0" i="1" dirty="0">
                <a:solidFill>
                  <a:srgbClr val="66FFFF"/>
                </a:solidFill>
                <a:latin typeface="Arial Unicode MS" pitchFamily="34" charset="-128"/>
                <a:ea typeface="Arial Unicode MS" pitchFamily="34" charset="-128"/>
                <a:cs typeface="Arial Unicode MS" pitchFamily="34" charset="-128"/>
              </a:rPr>
              <a:t>.” 17/70</a:t>
            </a:r>
            <a:r>
              <a:rPr lang="ta-IN" sz="2000" b="0" i="1" dirty="0" smtClean="0">
                <a:solidFill>
                  <a:srgbClr val="66FFFF"/>
                </a:solidFill>
                <a:latin typeface="Arial Unicode MS" pitchFamily="34" charset="-128"/>
                <a:ea typeface="Arial Unicode MS" pitchFamily="34" charset="-128"/>
                <a:cs typeface="Arial Unicode MS" pitchFamily="34" charset="-128"/>
              </a:rPr>
              <a:t>.</a:t>
            </a:r>
            <a:endParaRPr lang="en-US" sz="2000" b="0" i="1" dirty="0">
              <a:solidFill>
                <a:srgbClr val="66FFFF"/>
              </a:solidFill>
              <a:latin typeface="Arial Unicode MS" pitchFamily="34" charset="-128"/>
              <a:ea typeface="Arial Unicode MS" pitchFamily="34" charset="-128"/>
              <a:cs typeface="Arial Unicode MS" pitchFamily="34" charset="-128"/>
            </a:endParaRPr>
          </a:p>
        </p:txBody>
      </p:sp>
      <p:sp>
        <p:nvSpPr>
          <p:cNvPr id="5130" name="Text Box 12"/>
          <p:cNvSpPr txBox="1">
            <a:spLocks noChangeArrowheads="1"/>
          </p:cNvSpPr>
          <p:nvPr/>
        </p:nvSpPr>
        <p:spPr bwMode="auto">
          <a:xfrm>
            <a:off x="6700905" y="762000"/>
            <a:ext cx="1795684" cy="400110"/>
          </a:xfrm>
          <a:prstGeom prst="rect">
            <a:avLst/>
          </a:prstGeom>
          <a:noFill/>
          <a:ln w="9525">
            <a:noFill/>
            <a:miter lim="800000"/>
            <a:headEnd/>
            <a:tailEnd/>
          </a:ln>
        </p:spPr>
        <p:txBody>
          <a:bodyPr wrap="none">
            <a:spAutoFit/>
          </a:bodyPr>
          <a:lstStyle/>
          <a:p>
            <a:r>
              <a:rPr lang="ta-IN" sz="2000" dirty="0" smtClean="0">
                <a:solidFill>
                  <a:srgbClr val="FF0000"/>
                </a:solidFill>
                <a:latin typeface="Arial Unicode MS" pitchFamily="34" charset="-128"/>
                <a:ea typeface="Arial Unicode MS" pitchFamily="34" charset="-128"/>
                <a:cs typeface="Arial Unicode MS" pitchFamily="34" charset="-128"/>
              </a:rPr>
              <a:t>அட்டவணை</a:t>
            </a:r>
            <a:r>
              <a:rPr lang="en-US" sz="2000" dirty="0" smtClean="0">
                <a:solidFill>
                  <a:srgbClr val="FF0000"/>
                </a:solidFill>
                <a:latin typeface="Arial Unicode MS" pitchFamily="34" charset="-128"/>
                <a:ea typeface="Arial Unicode MS" pitchFamily="34" charset="-128"/>
                <a:cs typeface="Arial Unicode MS" pitchFamily="34" charset="-128"/>
              </a:rPr>
              <a:t>1</a:t>
            </a:r>
            <a:endParaRPr lang="en-US" sz="2000"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advClick="0" advTm="10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439">
                                            <p:txEl>
                                              <p:pRg st="0" end="0"/>
                                            </p:txEl>
                                          </p:spTgt>
                                        </p:tgtEl>
                                        <p:attrNameLst>
                                          <p:attrName>style.visibility</p:attrName>
                                        </p:attrNameLst>
                                      </p:cBhvr>
                                      <p:to>
                                        <p:strVal val="visible"/>
                                      </p:to>
                                    </p:set>
                                    <p:anim calcmode="lin" valueType="num">
                                      <p:cBhvr additive="base">
                                        <p:cTn id="7" dur="500" fill="hold"/>
                                        <p:tgtEl>
                                          <p:spTgt spid="184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4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441">
                                            <p:bg/>
                                          </p:spTgt>
                                        </p:tgtEl>
                                        <p:attrNameLst>
                                          <p:attrName>style.visibility</p:attrName>
                                        </p:attrNameLst>
                                      </p:cBhvr>
                                      <p:to>
                                        <p:strVal val="visible"/>
                                      </p:to>
                                    </p:set>
                                    <p:anim calcmode="lin" valueType="num">
                                      <p:cBhvr additive="base">
                                        <p:cTn id="13" dur="500" fill="hold"/>
                                        <p:tgtEl>
                                          <p:spTgt spid="18441">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18441">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441">
                                            <p:txEl>
                                              <p:pRg st="0" end="0"/>
                                            </p:txEl>
                                          </p:spTgt>
                                        </p:tgtEl>
                                        <p:attrNameLst>
                                          <p:attrName>style.visibility</p:attrName>
                                        </p:attrNameLst>
                                      </p:cBhvr>
                                      <p:to>
                                        <p:strVal val="visible"/>
                                      </p:to>
                                    </p:set>
                                    <p:anim calcmode="lin" valueType="num">
                                      <p:cBhvr additive="base">
                                        <p:cTn id="19" dur="500" fill="hold"/>
                                        <p:tgtEl>
                                          <p:spTgt spid="18441">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44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9" grpId="0" build="p"/>
      <p:bldP spid="18441" grpId="0" build="p" animBg="1"/>
    </p:bld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1986" name="Text Box 2">
            <a:hlinkClick r:id="rId3" action="ppaction://hlinksldjump"/>
          </p:cNvPr>
          <p:cNvSpPr txBox="1">
            <a:spLocks noChangeArrowheads="1"/>
          </p:cNvSpPr>
          <p:nvPr/>
        </p:nvSpPr>
        <p:spPr bwMode="auto">
          <a:xfrm>
            <a:off x="6913904" y="5510213"/>
            <a:ext cx="1737975"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41987" name="Text Box 3">
            <a:hlinkClick r:id="rId4" action="ppaction://hlinksldjump"/>
          </p:cNvPr>
          <p:cNvSpPr txBox="1">
            <a:spLocks noChangeArrowheads="1"/>
          </p:cNvSpPr>
          <p:nvPr/>
        </p:nvSpPr>
        <p:spPr bwMode="auto">
          <a:xfrm>
            <a:off x="6894857" y="59928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41988" name="Rectangle 4"/>
          <p:cNvSpPr>
            <a:spLocks noChangeArrowheads="1"/>
          </p:cNvSpPr>
          <p:nvPr/>
        </p:nvSpPr>
        <p:spPr bwMode="auto">
          <a:xfrm>
            <a:off x="6588125" y="196850"/>
            <a:ext cx="2232025" cy="307777"/>
          </a:xfrm>
          <a:prstGeom prst="rect">
            <a:avLst/>
          </a:prstGeom>
          <a:solidFill>
            <a:srgbClr val="0066FF"/>
          </a:solidFill>
          <a:ln w="9525">
            <a:noFill/>
            <a:miter lim="800000"/>
            <a:headEnd/>
            <a:tailEnd/>
          </a:ln>
        </p:spPr>
        <p:txBody>
          <a:bodyPr>
            <a:spAutoFit/>
          </a:bodyPr>
          <a:lstStyle/>
          <a:p>
            <a:pPr algn="ctr" rtl="0">
              <a:spcBef>
                <a:spcPct val="20000"/>
              </a:spcBef>
            </a:pPr>
            <a:r>
              <a:rPr lang="ta-IN" sz="1400" dirty="0" smtClean="0">
                <a:solidFill>
                  <a:srgbClr val="66FFFF"/>
                </a:solidFill>
                <a:latin typeface="Latha" pitchFamily="34" charset="0"/>
                <a:cs typeface="Latha" pitchFamily="34" charset="0"/>
              </a:rPr>
              <a:t>அண்டை அயலார்</a:t>
            </a:r>
            <a:endParaRPr lang="en-US" sz="1400" dirty="0">
              <a:solidFill>
                <a:srgbClr val="66FFFF"/>
              </a:solidFill>
              <a:latin typeface="Latha" pitchFamily="34" charset="0"/>
              <a:cs typeface="Latha" pitchFamily="34" charset="0"/>
            </a:endParaRPr>
          </a:p>
        </p:txBody>
      </p:sp>
      <p:sp>
        <p:nvSpPr>
          <p:cNvPr id="41990"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56327" name="Rectangle 7"/>
          <p:cNvSpPr>
            <a:spLocks noChangeArrowheads="1"/>
          </p:cNvSpPr>
          <p:nvPr/>
        </p:nvSpPr>
        <p:spPr bwMode="auto">
          <a:xfrm>
            <a:off x="1143000" y="165100"/>
            <a:ext cx="4400550" cy="1979343"/>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lnSpc>
                <a:spcPct val="150000"/>
              </a:lnSpc>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37. அண்டை அயலவர்களுடன் அன்புடன் இருங்கள்.</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56330" name="Rectangle 10"/>
          <p:cNvSpPr>
            <a:spLocks noChangeArrowheads="1"/>
          </p:cNvSpPr>
          <p:nvPr/>
        </p:nvSpPr>
        <p:spPr bwMode="auto">
          <a:xfrm>
            <a:off x="711200" y="2819400"/>
            <a:ext cx="5156200" cy="3133505"/>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lvl="0" algn="ctr">
              <a:lnSpc>
                <a:spcPct val="150000"/>
              </a:lnSpc>
            </a:pPr>
            <a:r>
              <a:rPr lang="ta-IN" sz="2000" i="1" dirty="0" smtClean="0">
                <a:solidFill>
                  <a:srgbClr val="00B0F0"/>
                </a:solidFill>
                <a:latin typeface="Latha" pitchFamily="34" charset="0"/>
                <a:ea typeface="Arial Unicode MS" pitchFamily="34" charset="-128"/>
                <a:cs typeface="Latha" pitchFamily="34" charset="0"/>
              </a:rPr>
              <a:t>“உறவினரான அண்டை வீட்டுக்காரருக்கும், அந்நியரான அண்டை வீட்டுக்காரருக்கும் உங்களுடன் இருக்கக் கூடிய நண்பர்களுக்கும் அன்புடன் உபகாரம் செய்யுங்கள்.” 4/36</a:t>
            </a:r>
            <a:endParaRPr lang="en-US" sz="2000" i="1" dirty="0" smtClean="0">
              <a:solidFill>
                <a:srgbClr val="00B0F0"/>
              </a:solidFill>
              <a:latin typeface="Latha" pitchFamily="34" charset="0"/>
              <a:ea typeface="Arial Unicode MS" pitchFamily="34" charset="-128"/>
              <a:cs typeface="Latha" pitchFamily="34" charset="0"/>
            </a:endParaRPr>
          </a:p>
        </p:txBody>
      </p:sp>
      <p:sp>
        <p:nvSpPr>
          <p:cNvPr id="9" name="Text Box 8"/>
          <p:cNvSpPr txBox="1">
            <a:spLocks noChangeArrowheads="1"/>
          </p:cNvSpPr>
          <p:nvPr/>
        </p:nvSpPr>
        <p:spPr bwMode="auto">
          <a:xfrm>
            <a:off x="6907892" y="9144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0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6327">
                                            <p:txEl>
                                              <p:pRg st="0" end="0"/>
                                            </p:txEl>
                                          </p:spTgt>
                                        </p:tgtEl>
                                        <p:attrNameLst>
                                          <p:attrName>style.visibility</p:attrName>
                                        </p:attrNameLst>
                                      </p:cBhvr>
                                      <p:to>
                                        <p:strVal val="visible"/>
                                      </p:to>
                                    </p:set>
                                    <p:animEffect transition="in" filter="fade">
                                      <p:cBhvr>
                                        <p:cTn id="7" dur="1000"/>
                                        <p:tgtEl>
                                          <p:spTgt spid="563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56330">
                                            <p:bg/>
                                          </p:spTgt>
                                        </p:tgtEl>
                                        <p:attrNameLst>
                                          <p:attrName>style.visibility</p:attrName>
                                        </p:attrNameLst>
                                      </p:cBhvr>
                                      <p:to>
                                        <p:strVal val="visible"/>
                                      </p:to>
                                    </p:set>
                                    <p:animEffect transition="in" filter="wipe(right)">
                                      <p:cBhvr>
                                        <p:cTn id="12" dur="500"/>
                                        <p:tgtEl>
                                          <p:spTgt spid="56330">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56330">
                                            <p:txEl>
                                              <p:pRg st="0" end="0"/>
                                            </p:txEl>
                                          </p:spTgt>
                                        </p:tgtEl>
                                        <p:attrNameLst>
                                          <p:attrName>style.visibility</p:attrName>
                                        </p:attrNameLst>
                                      </p:cBhvr>
                                      <p:to>
                                        <p:strVal val="visible"/>
                                      </p:to>
                                    </p:set>
                                    <p:animEffect transition="in" filter="wipe(right)">
                                      <p:cBhvr>
                                        <p:cTn id="17" dur="500"/>
                                        <p:tgtEl>
                                          <p:spTgt spid="5633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7" grpId="0" build="p"/>
      <p:bldP spid="56330" grpId="0" build="p" animBg="1"/>
    </p:bld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3010" name="Text Box 2">
            <a:hlinkClick r:id="rId3" action="ppaction://hlinksldjump"/>
          </p:cNvPr>
          <p:cNvSpPr txBox="1">
            <a:spLocks noChangeArrowheads="1"/>
          </p:cNvSpPr>
          <p:nvPr/>
        </p:nvSpPr>
        <p:spPr bwMode="auto">
          <a:xfrm>
            <a:off x="6913907" y="55102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43011" name="Text Box 3">
            <a:hlinkClick r:id="rId4" action="ppaction://hlinksldjump"/>
          </p:cNvPr>
          <p:cNvSpPr txBox="1">
            <a:spLocks noChangeArrowheads="1"/>
          </p:cNvSpPr>
          <p:nvPr/>
        </p:nvSpPr>
        <p:spPr bwMode="auto">
          <a:xfrm>
            <a:off x="6894857" y="5992813"/>
            <a:ext cx="1737975"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43012"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வழிப்போக்கர்</a:t>
            </a:r>
            <a:endParaRPr lang="en-US" dirty="0">
              <a:solidFill>
                <a:srgbClr val="66FFFF"/>
              </a:solidFill>
              <a:latin typeface="Latha" pitchFamily="34" charset="0"/>
              <a:cs typeface="Latha" pitchFamily="34" charset="0"/>
            </a:endParaRPr>
          </a:p>
        </p:txBody>
      </p:sp>
      <p:sp>
        <p:nvSpPr>
          <p:cNvPr id="57349" name="Rectangle 5"/>
          <p:cNvSpPr>
            <a:spLocks noChangeArrowheads="1"/>
          </p:cNvSpPr>
          <p:nvPr/>
        </p:nvSpPr>
        <p:spPr bwMode="auto">
          <a:xfrm>
            <a:off x="381000" y="2286000"/>
            <a:ext cx="5689600" cy="3133505"/>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algn="ctr">
              <a:lnSpc>
                <a:spcPct val="150000"/>
              </a:lnSpc>
            </a:pPr>
            <a:r>
              <a:rPr lang="ta-IN" sz="2000" i="1" dirty="0" smtClean="0">
                <a:solidFill>
                  <a:srgbClr val="00B0F0"/>
                </a:solidFill>
                <a:latin typeface="Latha" pitchFamily="34" charset="0"/>
                <a:ea typeface="Arial Unicode MS" pitchFamily="34" charset="-128"/>
                <a:cs typeface="Latha" pitchFamily="34" charset="0"/>
              </a:rPr>
              <a:t>“(அவசியம் ஏற்பட்டவர்கள், பாதையில் அல்லல்  படும் ஏழைகள், உதவியற்ற நிலையில் உங்களிடம் வந்தடையும்) வழிப்போக்கர்களுக்கும் அன்புடன் உபகாரம் செய்யுங்கள்.”  4/36 </a:t>
            </a:r>
            <a:endParaRPr lang="en-US" sz="2000" i="1" dirty="0" smtClean="0">
              <a:solidFill>
                <a:srgbClr val="00B0F0"/>
              </a:solidFill>
              <a:latin typeface="Latha" pitchFamily="34" charset="0"/>
              <a:ea typeface="Arial Unicode MS" pitchFamily="34" charset="-128"/>
              <a:cs typeface="Latha" pitchFamily="34" charset="0"/>
            </a:endParaRPr>
          </a:p>
        </p:txBody>
      </p:sp>
      <p:sp>
        <p:nvSpPr>
          <p:cNvPr id="43014"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57351" name="Rectangle 7"/>
          <p:cNvSpPr>
            <a:spLocks noChangeArrowheads="1"/>
          </p:cNvSpPr>
          <p:nvPr/>
        </p:nvSpPr>
        <p:spPr bwMode="auto">
          <a:xfrm>
            <a:off x="228600" y="228600"/>
            <a:ext cx="6165850" cy="1425345"/>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38. வழிப்போக்கர்களுக்கு உபகாரம் செய்யுங்கள். </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9" name="Text Box 8"/>
          <p:cNvSpPr txBox="1">
            <a:spLocks noChangeArrowheads="1"/>
          </p:cNvSpPr>
          <p:nvPr/>
        </p:nvSpPr>
        <p:spPr bwMode="auto">
          <a:xfrm>
            <a:off x="6907892" y="9144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0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7351">
                                            <p:txEl>
                                              <p:pRg st="0" end="0"/>
                                            </p:txEl>
                                          </p:spTgt>
                                        </p:tgtEl>
                                        <p:attrNameLst>
                                          <p:attrName>style.visibility</p:attrName>
                                        </p:attrNameLst>
                                      </p:cBhvr>
                                      <p:to>
                                        <p:strVal val="visible"/>
                                      </p:to>
                                    </p:set>
                                    <p:animEffect transition="in" filter="fade">
                                      <p:cBhvr>
                                        <p:cTn id="7" dur="2000"/>
                                        <p:tgtEl>
                                          <p:spTgt spid="573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57349">
                                            <p:bg/>
                                          </p:spTgt>
                                        </p:tgtEl>
                                        <p:attrNameLst>
                                          <p:attrName>style.visibility</p:attrName>
                                        </p:attrNameLst>
                                      </p:cBhvr>
                                      <p:to>
                                        <p:strVal val="visible"/>
                                      </p:to>
                                    </p:set>
                                    <p:animEffect transition="in" filter="wipe(right)">
                                      <p:cBhvr>
                                        <p:cTn id="12" dur="500"/>
                                        <p:tgtEl>
                                          <p:spTgt spid="57349">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57349">
                                            <p:txEl>
                                              <p:pRg st="0" end="0"/>
                                            </p:txEl>
                                          </p:spTgt>
                                        </p:tgtEl>
                                        <p:attrNameLst>
                                          <p:attrName>style.visibility</p:attrName>
                                        </p:attrNameLst>
                                      </p:cBhvr>
                                      <p:to>
                                        <p:strVal val="visible"/>
                                      </p:to>
                                    </p:set>
                                    <p:animEffect transition="in" filter="wipe(right)">
                                      <p:cBhvr>
                                        <p:cTn id="17" dur="500"/>
                                        <p:tgtEl>
                                          <p:spTgt spid="5734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9" grpId="0" build="p" animBg="1"/>
      <p:bldP spid="57351"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4034" name="Text Box 2">
            <a:hlinkClick r:id="rId3" action="ppaction://hlinksldjump"/>
          </p:cNvPr>
          <p:cNvSpPr txBox="1">
            <a:spLocks noChangeArrowheads="1"/>
          </p:cNvSpPr>
          <p:nvPr/>
        </p:nvSpPr>
        <p:spPr bwMode="auto">
          <a:xfrm>
            <a:off x="6696409" y="5510213"/>
            <a:ext cx="2066591" cy="323165"/>
          </a:xfrm>
          <a:prstGeom prst="rect">
            <a:avLst/>
          </a:prstGeom>
          <a:solidFill>
            <a:srgbClr val="0066FF"/>
          </a:solidFill>
          <a:ln w="9525">
            <a:solidFill>
              <a:schemeClr val="bg1"/>
            </a:solidFill>
            <a:miter lim="800000"/>
            <a:headEnd/>
            <a:tailEnd/>
          </a:ln>
        </p:spPr>
        <p:txBody>
          <a:bodyPr wrap="none">
            <a:spAutoFit/>
          </a:bodyPr>
          <a:lstStyle/>
          <a:p>
            <a:r>
              <a:rPr lang="ta-IN" sz="1500" b="0" dirty="0" smtClean="0">
                <a:solidFill>
                  <a:srgbClr val="66FFFF"/>
                </a:solidFill>
                <a:latin typeface="Latha" pitchFamily="34" charset="0"/>
                <a:cs typeface="Latha" pitchFamily="34" charset="0"/>
              </a:rPr>
              <a:t>அட்டவணை 1க்கு</a:t>
            </a:r>
            <a:endParaRPr lang="en-US" sz="1500" b="0" dirty="0">
              <a:solidFill>
                <a:srgbClr val="66FFFF"/>
              </a:solidFill>
              <a:latin typeface="Latha" pitchFamily="34" charset="0"/>
              <a:cs typeface="Latha" pitchFamily="34" charset="0"/>
            </a:endParaRPr>
          </a:p>
        </p:txBody>
      </p:sp>
      <p:sp>
        <p:nvSpPr>
          <p:cNvPr id="44035" name="Text Box 3">
            <a:hlinkClick r:id="rId4" action="ppaction://hlinksldjump"/>
          </p:cNvPr>
          <p:cNvSpPr txBox="1">
            <a:spLocks noChangeArrowheads="1"/>
          </p:cNvSpPr>
          <p:nvPr/>
        </p:nvSpPr>
        <p:spPr bwMode="auto">
          <a:xfrm>
            <a:off x="6696409" y="5992813"/>
            <a:ext cx="2066591" cy="323165"/>
          </a:xfrm>
          <a:prstGeom prst="rect">
            <a:avLst/>
          </a:prstGeom>
          <a:solidFill>
            <a:srgbClr val="0066FF"/>
          </a:solidFill>
          <a:ln w="9525">
            <a:solidFill>
              <a:schemeClr val="bg1"/>
            </a:solidFill>
            <a:miter lim="800000"/>
            <a:headEnd/>
            <a:tailEnd/>
          </a:ln>
        </p:spPr>
        <p:txBody>
          <a:bodyPr wrap="none">
            <a:spAutoFit/>
          </a:bodyPr>
          <a:lstStyle/>
          <a:p>
            <a:r>
              <a:rPr lang="ta-IN" sz="1500" b="0" dirty="0" smtClean="0">
                <a:solidFill>
                  <a:srgbClr val="66FFFF"/>
                </a:solidFill>
                <a:latin typeface="Latha" pitchFamily="34" charset="0"/>
                <a:cs typeface="Latha" pitchFamily="34" charset="0"/>
              </a:rPr>
              <a:t>அட்டவணை 2க்கு</a:t>
            </a:r>
            <a:endParaRPr lang="en-US" sz="1500" b="0" dirty="0">
              <a:solidFill>
                <a:srgbClr val="66FFFF"/>
              </a:solidFill>
              <a:latin typeface="Latha" pitchFamily="34" charset="0"/>
              <a:cs typeface="Latha" pitchFamily="34" charset="0"/>
            </a:endParaRPr>
          </a:p>
        </p:txBody>
      </p:sp>
      <p:sp>
        <p:nvSpPr>
          <p:cNvPr id="44036"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ஊழியர்கள்</a:t>
            </a:r>
            <a:endParaRPr lang="en-US" dirty="0">
              <a:solidFill>
                <a:srgbClr val="66FFFF"/>
              </a:solidFill>
              <a:latin typeface="Latha" pitchFamily="34" charset="0"/>
              <a:cs typeface="Latha" pitchFamily="34" charset="0"/>
            </a:endParaRPr>
          </a:p>
        </p:txBody>
      </p:sp>
      <p:sp>
        <p:nvSpPr>
          <p:cNvPr id="44038" name="Text Box 6">
            <a:hlinkClick r:id="rId5" action="ppaction://hlinksldjump"/>
          </p:cNvPr>
          <p:cNvSpPr txBox="1">
            <a:spLocks noChangeArrowheads="1"/>
          </p:cNvSpPr>
          <p:nvPr/>
        </p:nvSpPr>
        <p:spPr bwMode="auto">
          <a:xfrm>
            <a:off x="693420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b="0" dirty="0" smtClean="0">
                <a:solidFill>
                  <a:srgbClr val="66FFFF"/>
                </a:solidFill>
                <a:latin typeface="Latha" pitchFamily="34" charset="0"/>
                <a:cs typeface="Latha" pitchFamily="34" charset="0"/>
              </a:rPr>
              <a:t>முடிவு</a:t>
            </a:r>
            <a:r>
              <a:rPr lang="en-US" sz="1500" dirty="0" smtClean="0">
                <a:solidFill>
                  <a:srgbClr val="66FFFF"/>
                </a:solidFill>
              </a:rPr>
              <a:t>     </a:t>
            </a:r>
            <a:endParaRPr lang="en-US" sz="1500" dirty="0">
              <a:solidFill>
                <a:srgbClr val="66FFFF"/>
              </a:solidFill>
            </a:endParaRPr>
          </a:p>
        </p:txBody>
      </p:sp>
      <p:sp>
        <p:nvSpPr>
          <p:cNvPr id="58375" name="Rectangle 7"/>
          <p:cNvSpPr>
            <a:spLocks noChangeArrowheads="1"/>
          </p:cNvSpPr>
          <p:nvPr/>
        </p:nvSpPr>
        <p:spPr bwMode="auto">
          <a:xfrm>
            <a:off x="139700" y="165100"/>
            <a:ext cx="6165850" cy="1979343"/>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39. உங்களுக்குக் கீழ் வேலை செய்பவர்களை ஆதரவுடன் நடத்துங்கள். </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58377" name="Rectangle 9"/>
          <p:cNvSpPr>
            <a:spLocks noChangeArrowheads="1"/>
          </p:cNvSpPr>
          <p:nvPr/>
        </p:nvSpPr>
        <p:spPr bwMode="auto">
          <a:xfrm>
            <a:off x="228600" y="2930525"/>
            <a:ext cx="6096000" cy="2671840"/>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lvl="0" algn="ctr">
              <a:lnSpc>
                <a:spcPct val="150000"/>
              </a:lnSpc>
            </a:pPr>
            <a:r>
              <a:rPr lang="ta-IN" sz="2000" i="1" dirty="0" smtClean="0">
                <a:solidFill>
                  <a:srgbClr val="00B0F0"/>
                </a:solidFill>
                <a:latin typeface="Latha" pitchFamily="34" charset="0"/>
                <a:ea typeface="Arial Unicode MS" pitchFamily="34" charset="-128"/>
                <a:cs typeface="Latha" pitchFamily="34" charset="0"/>
              </a:rPr>
              <a:t>“உங்களுடைய வலக் கரம் சொந்தமாக்கிக் கொண்டவர்களுக்கும், (உங்களிடம் தொழில் புரியும் ஊழியர்களுக்கும்) அன்புடன் உபகாரம் செய்யுங்கள்.”  4/36</a:t>
            </a:r>
            <a:endParaRPr lang="en-US" sz="2000" i="1" dirty="0" smtClean="0">
              <a:solidFill>
                <a:srgbClr val="00B0F0"/>
              </a:solidFill>
              <a:latin typeface="Latha" pitchFamily="34" charset="0"/>
              <a:ea typeface="Arial Unicode MS" pitchFamily="34" charset="-128"/>
              <a:cs typeface="Latha" pitchFamily="34" charset="0"/>
            </a:endParaRPr>
          </a:p>
        </p:txBody>
      </p:sp>
      <p:sp>
        <p:nvSpPr>
          <p:cNvPr id="9" name="Text Box 8"/>
          <p:cNvSpPr txBox="1">
            <a:spLocks noChangeArrowheads="1"/>
          </p:cNvSpPr>
          <p:nvPr/>
        </p:nvSpPr>
        <p:spPr bwMode="auto">
          <a:xfrm>
            <a:off x="6907892" y="9144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0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8375"/>
                                        </p:tgtEl>
                                        <p:attrNameLst>
                                          <p:attrName>style.visibility</p:attrName>
                                        </p:attrNameLst>
                                      </p:cBhvr>
                                      <p:to>
                                        <p:strVal val="visible"/>
                                      </p:to>
                                    </p:set>
                                    <p:animEffect transition="in" filter="blinds(horizontal)">
                                      <p:cBhvr>
                                        <p:cTn id="7" dur="500"/>
                                        <p:tgtEl>
                                          <p:spTgt spid="5837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6" fill="hold" grpId="0" nodeType="clickEffect">
                                  <p:stCondLst>
                                    <p:cond delay="0"/>
                                  </p:stCondLst>
                                  <p:childTnLst>
                                    <p:set>
                                      <p:cBhvr>
                                        <p:cTn id="11" dur="1" fill="hold">
                                          <p:stCondLst>
                                            <p:cond delay="0"/>
                                          </p:stCondLst>
                                        </p:cTn>
                                        <p:tgtEl>
                                          <p:spTgt spid="58377">
                                            <p:bg/>
                                          </p:spTgt>
                                        </p:tgtEl>
                                        <p:attrNameLst>
                                          <p:attrName>style.visibility</p:attrName>
                                        </p:attrNameLst>
                                      </p:cBhvr>
                                      <p:to>
                                        <p:strVal val="visible"/>
                                      </p:to>
                                    </p:set>
                                    <p:anim calcmode="lin" valueType="num">
                                      <p:cBhvr additive="base">
                                        <p:cTn id="12" dur="500" fill="hold"/>
                                        <p:tgtEl>
                                          <p:spTgt spid="58377">
                                            <p:bg/>
                                          </p:spTgt>
                                        </p:tgtEl>
                                        <p:attrNameLst>
                                          <p:attrName>ppt_x</p:attrName>
                                        </p:attrNameLst>
                                      </p:cBhvr>
                                      <p:tavLst>
                                        <p:tav tm="0">
                                          <p:val>
                                            <p:strVal val="1+#ppt_w/2"/>
                                          </p:val>
                                        </p:tav>
                                        <p:tav tm="100000">
                                          <p:val>
                                            <p:strVal val="#ppt_x"/>
                                          </p:val>
                                        </p:tav>
                                      </p:tavLst>
                                    </p:anim>
                                    <p:anim calcmode="lin" valueType="num">
                                      <p:cBhvr additive="base">
                                        <p:cTn id="13" dur="500" fill="hold"/>
                                        <p:tgtEl>
                                          <p:spTgt spid="58377">
                                            <p:bg/>
                                          </p:spTgt>
                                        </p:tgtEl>
                                        <p:attrNameLst>
                                          <p:attrName>ppt_y</p:attrName>
                                        </p:attrNameLst>
                                      </p:cBhvr>
                                      <p:tavLst>
                                        <p:tav tm="0">
                                          <p:val>
                                            <p:strVal val="1+#ppt_h/2"/>
                                          </p:val>
                                        </p:tav>
                                        <p:tav tm="100000">
                                          <p:val>
                                            <p:strVal val="#ppt_y"/>
                                          </p:val>
                                        </p:tav>
                                      </p:tavLst>
                                    </p:anim>
                                  </p:childTnLst>
                                </p:cTn>
                              </p:par>
                              <p:par>
                                <p:cTn id="14" presetID="2" presetClass="entr" presetSubtype="6" fill="hold" grpId="0" nodeType="withEffect">
                                  <p:stCondLst>
                                    <p:cond delay="0"/>
                                  </p:stCondLst>
                                  <p:childTnLst>
                                    <p:set>
                                      <p:cBhvr>
                                        <p:cTn id="15" dur="1" fill="hold">
                                          <p:stCondLst>
                                            <p:cond delay="0"/>
                                          </p:stCondLst>
                                        </p:cTn>
                                        <p:tgtEl>
                                          <p:spTgt spid="58377">
                                            <p:txEl>
                                              <p:pRg st="0" end="0"/>
                                            </p:txEl>
                                          </p:spTgt>
                                        </p:tgtEl>
                                        <p:attrNameLst>
                                          <p:attrName>style.visibility</p:attrName>
                                        </p:attrNameLst>
                                      </p:cBhvr>
                                      <p:to>
                                        <p:strVal val="visible"/>
                                      </p:to>
                                    </p:set>
                                    <p:anim calcmode="lin" valueType="num">
                                      <p:cBhvr additive="base">
                                        <p:cTn id="16" dur="500" fill="hold"/>
                                        <p:tgtEl>
                                          <p:spTgt spid="58377">
                                            <p:txEl>
                                              <p:pRg st="0" end="0"/>
                                            </p:txEl>
                                          </p:spTgt>
                                        </p:tgtEl>
                                        <p:attrNameLst>
                                          <p:attrName>ppt_x</p:attrName>
                                        </p:attrNameLst>
                                      </p:cBhvr>
                                      <p:tavLst>
                                        <p:tav tm="0">
                                          <p:val>
                                            <p:strVal val="1+#ppt_w/2"/>
                                          </p:val>
                                        </p:tav>
                                        <p:tav tm="100000">
                                          <p:val>
                                            <p:strVal val="#ppt_x"/>
                                          </p:val>
                                        </p:tav>
                                      </p:tavLst>
                                    </p:anim>
                                    <p:anim calcmode="lin" valueType="num">
                                      <p:cBhvr additive="base">
                                        <p:cTn id="17" dur="500" fill="hold"/>
                                        <p:tgtEl>
                                          <p:spTgt spid="5837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5" grpId="0"/>
      <p:bldP spid="58377" grpId="0" build="allAtOnce" animBg="1"/>
    </p:bld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5058" name="Text Box 2">
            <a:hlinkClick r:id="rId3" action="ppaction://hlinksldjump"/>
          </p:cNvPr>
          <p:cNvSpPr txBox="1">
            <a:spLocks noChangeArrowheads="1"/>
          </p:cNvSpPr>
          <p:nvPr/>
        </p:nvSpPr>
        <p:spPr bwMode="auto">
          <a:xfrm>
            <a:off x="6696409" y="5510213"/>
            <a:ext cx="2066591" cy="323165"/>
          </a:xfrm>
          <a:prstGeom prst="rect">
            <a:avLst/>
          </a:prstGeom>
          <a:solidFill>
            <a:srgbClr val="0066FF"/>
          </a:solidFill>
          <a:ln w="9525">
            <a:solidFill>
              <a:schemeClr val="bg1"/>
            </a:solidFill>
            <a:miter lim="800000"/>
            <a:headEnd/>
            <a:tailEnd/>
          </a:ln>
        </p:spPr>
        <p:txBody>
          <a:bodyPr wrap="none">
            <a:spAutoFit/>
          </a:bodyPr>
          <a:lstStyle/>
          <a:p>
            <a:r>
              <a:rPr lang="ta-IN" sz="1500" b="0" dirty="0" smtClean="0">
                <a:solidFill>
                  <a:srgbClr val="66FFFF"/>
                </a:solidFill>
                <a:latin typeface="Latha" pitchFamily="34" charset="0"/>
                <a:cs typeface="Latha" pitchFamily="34" charset="0"/>
              </a:rPr>
              <a:t>அட்டவணை 1க்கு</a:t>
            </a:r>
            <a:endParaRPr lang="en-US" sz="1500" b="0" dirty="0">
              <a:solidFill>
                <a:srgbClr val="66FFFF"/>
              </a:solidFill>
              <a:latin typeface="Latha" pitchFamily="34" charset="0"/>
              <a:cs typeface="Latha" pitchFamily="34" charset="0"/>
            </a:endParaRPr>
          </a:p>
        </p:txBody>
      </p:sp>
      <p:sp>
        <p:nvSpPr>
          <p:cNvPr id="45059" name="Text Box 3">
            <a:hlinkClick r:id="rId4" action="ppaction://hlinksldjump"/>
          </p:cNvPr>
          <p:cNvSpPr txBox="1">
            <a:spLocks noChangeArrowheads="1"/>
          </p:cNvSpPr>
          <p:nvPr/>
        </p:nvSpPr>
        <p:spPr bwMode="auto">
          <a:xfrm>
            <a:off x="6696409" y="5992813"/>
            <a:ext cx="2066591" cy="323165"/>
          </a:xfrm>
          <a:prstGeom prst="rect">
            <a:avLst/>
          </a:prstGeom>
          <a:solidFill>
            <a:srgbClr val="0066FF"/>
          </a:solidFill>
          <a:ln w="9525">
            <a:solidFill>
              <a:schemeClr val="bg1"/>
            </a:solidFill>
            <a:miter lim="800000"/>
            <a:headEnd/>
            <a:tailEnd/>
          </a:ln>
        </p:spPr>
        <p:txBody>
          <a:bodyPr wrap="none">
            <a:spAutoFit/>
          </a:bodyPr>
          <a:lstStyle/>
          <a:p>
            <a:r>
              <a:rPr lang="ta-IN" sz="1500" b="0" dirty="0" smtClean="0">
                <a:solidFill>
                  <a:srgbClr val="66FFFF"/>
                </a:solidFill>
                <a:latin typeface="Latha" pitchFamily="34" charset="0"/>
                <a:cs typeface="Latha" pitchFamily="34" charset="0"/>
              </a:rPr>
              <a:t>அட்டவணை 2க்கு</a:t>
            </a:r>
            <a:endParaRPr lang="en-US" sz="1500" b="0" dirty="0">
              <a:solidFill>
                <a:srgbClr val="66FFFF"/>
              </a:solidFill>
              <a:latin typeface="Latha" pitchFamily="34" charset="0"/>
              <a:cs typeface="Latha" pitchFamily="34" charset="0"/>
            </a:endParaRPr>
          </a:p>
        </p:txBody>
      </p:sp>
      <p:sp>
        <p:nvSpPr>
          <p:cNvPr id="45060" name="Rectangle 4"/>
          <p:cNvSpPr>
            <a:spLocks noChangeArrowheads="1"/>
          </p:cNvSpPr>
          <p:nvPr/>
        </p:nvSpPr>
        <p:spPr bwMode="auto">
          <a:xfrm>
            <a:off x="6588125" y="196850"/>
            <a:ext cx="2232025" cy="338554"/>
          </a:xfrm>
          <a:prstGeom prst="rect">
            <a:avLst/>
          </a:prstGeom>
          <a:solidFill>
            <a:srgbClr val="0066FF"/>
          </a:solidFill>
          <a:ln w="9525">
            <a:noFill/>
            <a:miter lim="800000"/>
            <a:headEnd/>
            <a:tailEnd/>
          </a:ln>
        </p:spPr>
        <p:txBody>
          <a:bodyPr>
            <a:spAutoFit/>
          </a:bodyPr>
          <a:lstStyle/>
          <a:p>
            <a:pPr algn="ctr" rtl="0">
              <a:spcBef>
                <a:spcPct val="20000"/>
              </a:spcBef>
            </a:pPr>
            <a:r>
              <a:rPr lang="ta-IN" sz="1600" dirty="0" smtClean="0">
                <a:solidFill>
                  <a:srgbClr val="66FFFF"/>
                </a:solidFill>
                <a:latin typeface="Latha" pitchFamily="34" charset="0"/>
                <a:cs typeface="Latha" pitchFamily="34" charset="0"/>
              </a:rPr>
              <a:t>குத்திக் காட்டல்</a:t>
            </a:r>
            <a:endParaRPr lang="en-US" sz="1600" dirty="0">
              <a:solidFill>
                <a:srgbClr val="66FFFF"/>
              </a:solidFill>
              <a:latin typeface="Latha" pitchFamily="34" charset="0"/>
              <a:cs typeface="Latha" pitchFamily="34" charset="0"/>
            </a:endParaRPr>
          </a:p>
        </p:txBody>
      </p:sp>
      <p:sp>
        <p:nvSpPr>
          <p:cNvPr id="45062" name="Text Box 6">
            <a:hlinkClick r:id="rId5" action="ppaction://hlinksldjump"/>
          </p:cNvPr>
          <p:cNvSpPr txBox="1">
            <a:spLocks noChangeArrowheads="1"/>
          </p:cNvSpPr>
          <p:nvPr/>
        </p:nvSpPr>
        <p:spPr bwMode="auto">
          <a:xfrm>
            <a:off x="693420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b="0" dirty="0" smtClean="0">
                <a:solidFill>
                  <a:srgbClr val="66FFFF"/>
                </a:solidFill>
                <a:latin typeface="Latha" pitchFamily="34" charset="0"/>
                <a:cs typeface="Latha" pitchFamily="34" charset="0"/>
              </a:rPr>
              <a:t>முடிவு</a:t>
            </a:r>
            <a:r>
              <a:rPr lang="en-US" sz="1500" dirty="0" smtClean="0">
                <a:solidFill>
                  <a:srgbClr val="66FFFF"/>
                </a:solidFill>
              </a:rPr>
              <a:t>     </a:t>
            </a:r>
            <a:endParaRPr lang="en-US" sz="1500" dirty="0">
              <a:solidFill>
                <a:srgbClr val="66FFFF"/>
              </a:solidFill>
            </a:endParaRPr>
          </a:p>
        </p:txBody>
      </p:sp>
      <p:sp>
        <p:nvSpPr>
          <p:cNvPr id="59399" name="Rectangle 7"/>
          <p:cNvSpPr>
            <a:spLocks noChangeArrowheads="1"/>
          </p:cNvSpPr>
          <p:nvPr/>
        </p:nvSpPr>
        <p:spPr bwMode="auto">
          <a:xfrm>
            <a:off x="152400" y="304800"/>
            <a:ext cx="6165850" cy="1840843"/>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40. நீங்கள் ஒருவனுக்கு செய்த உதவிகளை  நினைவு படுத்தி அதனை குத்திக் காட்டி நோவினை செய்யாதீர்கள். </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59401" name="Rectangle 9"/>
          <p:cNvSpPr>
            <a:spLocks noChangeArrowheads="1"/>
          </p:cNvSpPr>
          <p:nvPr/>
        </p:nvSpPr>
        <p:spPr bwMode="auto">
          <a:xfrm>
            <a:off x="228600" y="2362200"/>
            <a:ext cx="6096000" cy="3749058"/>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algn="ctr" rtl="0">
              <a:defRPr/>
            </a:pPr>
            <a:r>
              <a:rPr lang="ta-IN" sz="2000" i="1" dirty="0" smtClean="0">
                <a:solidFill>
                  <a:srgbClr val="00B0F0"/>
                </a:solidFill>
                <a:latin typeface="Latha" pitchFamily="34" charset="0"/>
                <a:ea typeface="Arial Unicode MS" pitchFamily="34" charset="-128"/>
                <a:cs typeface="Latha" pitchFamily="34" charset="0"/>
              </a:rPr>
              <a:t>“தங்கள் செல்வங்களை அல்லாஹ் வுடைய பாதையில் செலவு செய்து, (அப்பொருளை கொடுக்கப் பட்டவ னுக்கு) தாங்கள் செலவு செய்ததை சொல்லிக் காட்டுவதிலோ, நோவினை செய்வதிலோ தொடர மாட்டார்களே, அத்தகையோர் - அவர்களின் கூலி, அவர்களுடைய இரட்சகனிடத்தில் உண்டு.  அவர்களுக்கு யதொரு பயமு மில்லை. அவர்கள் கவலையும் அடைய மாட்டாரகள்.”  2/262</a:t>
            </a:r>
            <a:endParaRPr lang="ar-SA" sz="2000" i="1" dirty="0">
              <a:solidFill>
                <a:srgbClr val="00B0F0"/>
              </a:solidFill>
              <a:latin typeface="Latha" pitchFamily="34" charset="0"/>
              <a:ea typeface="Arial Unicode MS" pitchFamily="34" charset="-128"/>
              <a:cs typeface="Latha" pitchFamily="34" charset="0"/>
            </a:endParaRPr>
          </a:p>
        </p:txBody>
      </p:sp>
      <p:sp>
        <p:nvSpPr>
          <p:cNvPr id="9" name="Text Box 8"/>
          <p:cNvSpPr txBox="1">
            <a:spLocks noChangeArrowheads="1"/>
          </p:cNvSpPr>
          <p:nvPr/>
        </p:nvSpPr>
        <p:spPr bwMode="auto">
          <a:xfrm>
            <a:off x="6907892" y="9144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2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59399">
                                            <p:txEl>
                                              <p:pRg st="0" end="0"/>
                                            </p:txEl>
                                          </p:spTgt>
                                        </p:tgtEl>
                                        <p:attrNameLst>
                                          <p:attrName>style.visibility</p:attrName>
                                        </p:attrNameLst>
                                      </p:cBhvr>
                                      <p:to>
                                        <p:strVal val="visible"/>
                                      </p:to>
                                    </p:set>
                                    <p:animEffect transition="in" filter="wipe(right)">
                                      <p:cBhvr>
                                        <p:cTn id="7" dur="500"/>
                                        <p:tgtEl>
                                          <p:spTgt spid="593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3" fill="hold" grpId="0" nodeType="clickEffect">
                                  <p:stCondLst>
                                    <p:cond delay="0"/>
                                  </p:stCondLst>
                                  <p:childTnLst>
                                    <p:set>
                                      <p:cBhvr>
                                        <p:cTn id="11" dur="1" fill="hold">
                                          <p:stCondLst>
                                            <p:cond delay="0"/>
                                          </p:stCondLst>
                                        </p:cTn>
                                        <p:tgtEl>
                                          <p:spTgt spid="59401">
                                            <p:bg/>
                                          </p:spTgt>
                                        </p:tgtEl>
                                        <p:attrNameLst>
                                          <p:attrName>style.visibility</p:attrName>
                                        </p:attrNameLst>
                                      </p:cBhvr>
                                      <p:to>
                                        <p:strVal val="visible"/>
                                      </p:to>
                                    </p:set>
                                    <p:anim calcmode="lin" valueType="num">
                                      <p:cBhvr additive="base">
                                        <p:cTn id="12" dur="500" fill="hold"/>
                                        <p:tgtEl>
                                          <p:spTgt spid="59401">
                                            <p:bg/>
                                          </p:spTgt>
                                        </p:tgtEl>
                                        <p:attrNameLst>
                                          <p:attrName>ppt_x</p:attrName>
                                        </p:attrNameLst>
                                      </p:cBhvr>
                                      <p:tavLst>
                                        <p:tav tm="0">
                                          <p:val>
                                            <p:strVal val="1+#ppt_w/2"/>
                                          </p:val>
                                        </p:tav>
                                        <p:tav tm="100000">
                                          <p:val>
                                            <p:strVal val="#ppt_x"/>
                                          </p:val>
                                        </p:tav>
                                      </p:tavLst>
                                    </p:anim>
                                    <p:anim calcmode="lin" valueType="num">
                                      <p:cBhvr additive="base">
                                        <p:cTn id="13" dur="500" fill="hold"/>
                                        <p:tgtEl>
                                          <p:spTgt spid="59401">
                                            <p:bg/>
                                          </p:spTgt>
                                        </p:tgtEl>
                                        <p:attrNameLst>
                                          <p:attrName>ppt_y</p:attrName>
                                        </p:attrNameLst>
                                      </p:cBhvr>
                                      <p:tavLst>
                                        <p:tav tm="0">
                                          <p:val>
                                            <p:strVal val="0-#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3" fill="hold" grpId="0" nodeType="clickEffect">
                                  <p:stCondLst>
                                    <p:cond delay="0"/>
                                  </p:stCondLst>
                                  <p:childTnLst>
                                    <p:set>
                                      <p:cBhvr>
                                        <p:cTn id="17" dur="1" fill="hold">
                                          <p:stCondLst>
                                            <p:cond delay="0"/>
                                          </p:stCondLst>
                                        </p:cTn>
                                        <p:tgtEl>
                                          <p:spTgt spid="59401">
                                            <p:txEl>
                                              <p:pRg st="0" end="0"/>
                                            </p:txEl>
                                          </p:spTgt>
                                        </p:tgtEl>
                                        <p:attrNameLst>
                                          <p:attrName>style.visibility</p:attrName>
                                        </p:attrNameLst>
                                      </p:cBhvr>
                                      <p:to>
                                        <p:strVal val="visible"/>
                                      </p:to>
                                    </p:set>
                                    <p:anim calcmode="lin" valueType="num">
                                      <p:cBhvr additive="base">
                                        <p:cTn id="18" dur="500" fill="hold"/>
                                        <p:tgtEl>
                                          <p:spTgt spid="59401">
                                            <p:txEl>
                                              <p:pRg st="0" end="0"/>
                                            </p:txEl>
                                          </p:spTgt>
                                        </p:tgtEl>
                                        <p:attrNameLst>
                                          <p:attrName>ppt_x</p:attrName>
                                        </p:attrNameLst>
                                      </p:cBhvr>
                                      <p:tavLst>
                                        <p:tav tm="0">
                                          <p:val>
                                            <p:strVal val="1+#ppt_w/2"/>
                                          </p:val>
                                        </p:tav>
                                        <p:tav tm="100000">
                                          <p:val>
                                            <p:strVal val="#ppt_x"/>
                                          </p:val>
                                        </p:tav>
                                      </p:tavLst>
                                    </p:anim>
                                    <p:anim calcmode="lin" valueType="num">
                                      <p:cBhvr additive="base">
                                        <p:cTn id="19" dur="500" fill="hold"/>
                                        <p:tgtEl>
                                          <p:spTgt spid="59401">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9" grpId="0" build="p"/>
      <p:bldP spid="59401" grpId="0" build="p" animBg="1"/>
    </p:bldLst>
  </p:timing>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6082" name="Text Box 2">
            <a:hlinkClick r:id="rId3" action="ppaction://hlinksldjump"/>
          </p:cNvPr>
          <p:cNvSpPr txBox="1">
            <a:spLocks noChangeArrowheads="1"/>
          </p:cNvSpPr>
          <p:nvPr/>
        </p:nvSpPr>
        <p:spPr bwMode="auto">
          <a:xfrm>
            <a:off x="6696409" y="5510213"/>
            <a:ext cx="2066591" cy="323165"/>
          </a:xfrm>
          <a:prstGeom prst="rect">
            <a:avLst/>
          </a:prstGeom>
          <a:solidFill>
            <a:srgbClr val="0066FF"/>
          </a:solidFill>
          <a:ln w="9525">
            <a:solidFill>
              <a:schemeClr val="bg1"/>
            </a:solidFill>
            <a:miter lim="800000"/>
            <a:headEnd/>
            <a:tailEnd/>
          </a:ln>
        </p:spPr>
        <p:txBody>
          <a:bodyPr wrap="none">
            <a:spAutoFit/>
          </a:bodyPr>
          <a:lstStyle/>
          <a:p>
            <a:r>
              <a:rPr lang="ta-IN" sz="1500" b="0" dirty="0" smtClean="0">
                <a:solidFill>
                  <a:srgbClr val="66FFFF"/>
                </a:solidFill>
                <a:latin typeface="Latha" pitchFamily="34" charset="0"/>
                <a:cs typeface="Latha" pitchFamily="34" charset="0"/>
              </a:rPr>
              <a:t>அட்டவணை 1க்கு</a:t>
            </a:r>
            <a:endParaRPr lang="en-US" sz="1500" b="0" dirty="0">
              <a:solidFill>
                <a:srgbClr val="66FFFF"/>
              </a:solidFill>
              <a:latin typeface="Latha" pitchFamily="34" charset="0"/>
              <a:cs typeface="Latha" pitchFamily="34" charset="0"/>
            </a:endParaRPr>
          </a:p>
        </p:txBody>
      </p:sp>
      <p:sp>
        <p:nvSpPr>
          <p:cNvPr id="46083" name="Text Box 3">
            <a:hlinkClick r:id="rId4" action="ppaction://hlinksldjump"/>
          </p:cNvPr>
          <p:cNvSpPr txBox="1">
            <a:spLocks noChangeArrowheads="1"/>
          </p:cNvSpPr>
          <p:nvPr/>
        </p:nvSpPr>
        <p:spPr bwMode="auto">
          <a:xfrm>
            <a:off x="6696409" y="5992813"/>
            <a:ext cx="2066591" cy="323165"/>
          </a:xfrm>
          <a:prstGeom prst="rect">
            <a:avLst/>
          </a:prstGeom>
          <a:solidFill>
            <a:srgbClr val="0066FF"/>
          </a:solidFill>
          <a:ln w="9525">
            <a:solidFill>
              <a:schemeClr val="bg1"/>
            </a:solidFill>
            <a:miter lim="800000"/>
            <a:headEnd/>
            <a:tailEnd/>
          </a:ln>
        </p:spPr>
        <p:txBody>
          <a:bodyPr wrap="none">
            <a:spAutoFit/>
          </a:bodyPr>
          <a:lstStyle/>
          <a:p>
            <a:r>
              <a:rPr lang="ta-IN" sz="1500" b="0" dirty="0" smtClean="0">
                <a:solidFill>
                  <a:srgbClr val="66FFFF"/>
                </a:solidFill>
                <a:latin typeface="Latha" pitchFamily="34" charset="0"/>
                <a:cs typeface="Latha" pitchFamily="34" charset="0"/>
              </a:rPr>
              <a:t>அட்டவணை 2க்கு</a:t>
            </a:r>
            <a:endParaRPr lang="en-US" sz="1500" dirty="0">
              <a:solidFill>
                <a:srgbClr val="66FFFF"/>
              </a:solidFill>
            </a:endParaRPr>
          </a:p>
        </p:txBody>
      </p:sp>
      <p:sp>
        <p:nvSpPr>
          <p:cNvPr id="46084"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நன்றிக் கடன்</a:t>
            </a:r>
            <a:endParaRPr lang="en-US" dirty="0">
              <a:solidFill>
                <a:srgbClr val="66FFFF"/>
              </a:solidFill>
              <a:latin typeface="Latha" pitchFamily="34" charset="0"/>
              <a:cs typeface="Latha" pitchFamily="34" charset="0"/>
            </a:endParaRPr>
          </a:p>
        </p:txBody>
      </p:sp>
      <p:sp>
        <p:nvSpPr>
          <p:cNvPr id="46086" name="Text Box 6">
            <a:hlinkClick r:id="rId5" action="ppaction://hlinksldjump"/>
          </p:cNvPr>
          <p:cNvSpPr txBox="1">
            <a:spLocks noChangeArrowheads="1"/>
          </p:cNvSpPr>
          <p:nvPr/>
        </p:nvSpPr>
        <p:spPr bwMode="auto">
          <a:xfrm>
            <a:off x="6943725" y="6426200"/>
            <a:ext cx="1590675" cy="323165"/>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b="0" dirty="0" smtClean="0">
                <a:solidFill>
                  <a:srgbClr val="66FFFF"/>
                </a:solidFill>
                <a:latin typeface="Latha" pitchFamily="34" charset="0"/>
                <a:cs typeface="Latha" pitchFamily="34" charset="0"/>
              </a:rPr>
              <a:t>முடிவு</a:t>
            </a:r>
            <a:endParaRPr lang="en-US" sz="1500" b="0" dirty="0">
              <a:solidFill>
                <a:srgbClr val="66FFFF"/>
              </a:solidFill>
              <a:latin typeface="Latha" pitchFamily="34" charset="0"/>
              <a:cs typeface="Latha" pitchFamily="34" charset="0"/>
            </a:endParaRPr>
          </a:p>
        </p:txBody>
      </p:sp>
      <p:sp>
        <p:nvSpPr>
          <p:cNvPr id="60423" name="Rectangle 7"/>
          <p:cNvSpPr>
            <a:spLocks noChangeArrowheads="1"/>
          </p:cNvSpPr>
          <p:nvPr/>
        </p:nvSpPr>
        <p:spPr bwMode="auto">
          <a:xfrm>
            <a:off x="139700" y="165100"/>
            <a:ext cx="6165850" cy="1471511"/>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41. உங்கள் நன்னடத்தை காரணமாக யாரிடனும் நன்றிக் கடனை எதிர் பார்க்காதீர்கள். </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60428" name="Rectangle 12"/>
          <p:cNvSpPr>
            <a:spLocks noChangeArrowheads="1"/>
          </p:cNvSpPr>
          <p:nvPr/>
        </p:nvSpPr>
        <p:spPr bwMode="auto">
          <a:xfrm>
            <a:off x="228600" y="2209800"/>
            <a:ext cx="6248400" cy="3595170"/>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algn="ctr">
              <a:lnSpc>
                <a:spcPct val="150000"/>
              </a:lnSpc>
            </a:pPr>
            <a:r>
              <a:rPr lang="ta-IN" sz="2000" i="1" dirty="0" smtClean="0">
                <a:solidFill>
                  <a:srgbClr val="00B0F0"/>
                </a:solidFill>
                <a:latin typeface="Latha" pitchFamily="34" charset="0"/>
                <a:ea typeface="Arial Unicode MS" pitchFamily="34" charset="-128"/>
                <a:cs typeface="Latha" pitchFamily="34" charset="0"/>
              </a:rPr>
              <a:t>“உங்களுக்கு உணவளிப்பதெல்லாம் அல்லாஹ்வின் முகத்தை நாடியே தான். உங்களிடமிருந்து நாம் யாதொரு பிரதிபலனையோ அல்லது (நீங்கள் நமக்கு) நன்றி செலுத்துவதையோ நாங்கள் நாடவில்லை.” என்று கூறுவார்கள். 76/9</a:t>
            </a:r>
            <a:endParaRPr lang="en-US" sz="2000" i="1" dirty="0" smtClean="0">
              <a:solidFill>
                <a:srgbClr val="00B0F0"/>
              </a:solidFill>
              <a:latin typeface="Latha" pitchFamily="34" charset="0"/>
              <a:ea typeface="Arial Unicode MS" pitchFamily="34" charset="-128"/>
              <a:cs typeface="Latha" pitchFamily="34" charset="0"/>
            </a:endParaRPr>
          </a:p>
        </p:txBody>
      </p:sp>
      <p:sp>
        <p:nvSpPr>
          <p:cNvPr id="9" name="Text Box 8"/>
          <p:cNvSpPr txBox="1">
            <a:spLocks noChangeArrowheads="1"/>
          </p:cNvSpPr>
          <p:nvPr/>
        </p:nvSpPr>
        <p:spPr bwMode="auto">
          <a:xfrm>
            <a:off x="6907892" y="9144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1</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2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0423">
                                            <p:txEl>
                                              <p:pRg st="0" end="0"/>
                                            </p:txEl>
                                          </p:spTgt>
                                        </p:tgtEl>
                                        <p:attrNameLst>
                                          <p:attrName>style.visibility</p:attrName>
                                        </p:attrNameLst>
                                      </p:cBhvr>
                                      <p:to>
                                        <p:strVal val="visible"/>
                                      </p:to>
                                    </p:set>
                                    <p:animEffect transition="in" filter="fade">
                                      <p:cBhvr>
                                        <p:cTn id="7" dur="2000"/>
                                        <p:tgtEl>
                                          <p:spTgt spid="604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7106" name="Text Box 2">
            <a:hlinkClick r:id="rId3" action="ppaction://hlinksldjump"/>
          </p:cNvPr>
          <p:cNvSpPr txBox="1">
            <a:spLocks noChangeArrowheads="1"/>
          </p:cNvSpPr>
          <p:nvPr/>
        </p:nvSpPr>
        <p:spPr bwMode="auto">
          <a:xfrm>
            <a:off x="6696409" y="5510213"/>
            <a:ext cx="2066591" cy="323165"/>
          </a:xfrm>
          <a:prstGeom prst="rect">
            <a:avLst/>
          </a:prstGeom>
          <a:solidFill>
            <a:srgbClr val="0066FF"/>
          </a:solidFill>
          <a:ln w="9525">
            <a:solidFill>
              <a:schemeClr val="bg1"/>
            </a:solidFill>
            <a:miter lim="800000"/>
            <a:headEnd/>
            <a:tailEnd/>
          </a:ln>
        </p:spPr>
        <p:txBody>
          <a:bodyPr wrap="none">
            <a:spAutoFit/>
          </a:bodyPr>
          <a:lstStyle/>
          <a:p>
            <a:r>
              <a:rPr lang="ta-IN" sz="1500" b="0" dirty="0" smtClean="0">
                <a:solidFill>
                  <a:srgbClr val="66FFFF"/>
                </a:solidFill>
                <a:latin typeface="Latha" pitchFamily="34" charset="0"/>
                <a:cs typeface="Latha" pitchFamily="34" charset="0"/>
              </a:rPr>
              <a:t>அட்டவணை 1க்கு</a:t>
            </a:r>
            <a:endParaRPr lang="en-US" sz="1500" b="0" dirty="0">
              <a:solidFill>
                <a:srgbClr val="66FFFF"/>
              </a:solidFill>
              <a:latin typeface="Latha" pitchFamily="34" charset="0"/>
              <a:cs typeface="Latha" pitchFamily="34" charset="0"/>
            </a:endParaRPr>
          </a:p>
        </p:txBody>
      </p:sp>
      <p:sp>
        <p:nvSpPr>
          <p:cNvPr id="47107" name="Text Box 3">
            <a:hlinkClick r:id="rId4" action="ppaction://hlinksldjump"/>
          </p:cNvPr>
          <p:cNvSpPr txBox="1">
            <a:spLocks noChangeArrowheads="1"/>
          </p:cNvSpPr>
          <p:nvPr/>
        </p:nvSpPr>
        <p:spPr bwMode="auto">
          <a:xfrm>
            <a:off x="6696409" y="5992813"/>
            <a:ext cx="2066591" cy="323165"/>
          </a:xfrm>
          <a:prstGeom prst="rect">
            <a:avLst/>
          </a:prstGeom>
          <a:solidFill>
            <a:srgbClr val="0066FF"/>
          </a:solidFill>
          <a:ln w="9525">
            <a:solidFill>
              <a:schemeClr val="bg1"/>
            </a:solidFill>
            <a:miter lim="800000"/>
            <a:headEnd/>
            <a:tailEnd/>
          </a:ln>
        </p:spPr>
        <p:txBody>
          <a:bodyPr wrap="none">
            <a:spAutoFit/>
          </a:bodyPr>
          <a:lstStyle/>
          <a:p>
            <a:r>
              <a:rPr lang="ta-IN" sz="1500" b="0" dirty="0" smtClean="0">
                <a:solidFill>
                  <a:srgbClr val="66FFFF"/>
                </a:solidFill>
                <a:latin typeface="Latha" pitchFamily="34" charset="0"/>
                <a:cs typeface="Latha" pitchFamily="34" charset="0"/>
              </a:rPr>
              <a:t>அட்டவணை 2க்கு</a:t>
            </a:r>
            <a:endParaRPr lang="en-US" sz="1500" b="0" dirty="0">
              <a:solidFill>
                <a:srgbClr val="66FFFF"/>
              </a:solidFill>
              <a:latin typeface="Latha" pitchFamily="34" charset="0"/>
              <a:cs typeface="Latha" pitchFamily="34" charset="0"/>
            </a:endParaRPr>
          </a:p>
        </p:txBody>
      </p:sp>
      <p:sp>
        <p:nvSpPr>
          <p:cNvPr id="47108" name="Rectangle 4"/>
          <p:cNvSpPr>
            <a:spLocks noChangeArrowheads="1"/>
          </p:cNvSpPr>
          <p:nvPr/>
        </p:nvSpPr>
        <p:spPr bwMode="auto">
          <a:xfrm>
            <a:off x="6588125" y="196850"/>
            <a:ext cx="2232025" cy="646331"/>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நன்மையில் ஒற்றுமை</a:t>
            </a:r>
            <a:endParaRPr lang="en-US" dirty="0">
              <a:solidFill>
                <a:srgbClr val="66FFFF"/>
              </a:solidFill>
              <a:latin typeface="Latha" pitchFamily="34" charset="0"/>
              <a:cs typeface="Latha" pitchFamily="34" charset="0"/>
            </a:endParaRPr>
          </a:p>
        </p:txBody>
      </p:sp>
      <p:sp>
        <p:nvSpPr>
          <p:cNvPr id="47110" name="Text Box 6">
            <a:hlinkClick r:id="rId5" action="ppaction://hlinksldjump"/>
          </p:cNvPr>
          <p:cNvSpPr txBox="1">
            <a:spLocks noChangeArrowheads="1"/>
          </p:cNvSpPr>
          <p:nvPr/>
        </p:nvSpPr>
        <p:spPr bwMode="auto">
          <a:xfrm>
            <a:off x="693420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b="0" dirty="0" smtClean="0">
                <a:solidFill>
                  <a:srgbClr val="66FFFF"/>
                </a:solidFill>
                <a:latin typeface="Latha" pitchFamily="34" charset="0"/>
                <a:cs typeface="Latha" pitchFamily="34" charset="0"/>
              </a:rPr>
              <a:t>முடிவு</a:t>
            </a:r>
            <a:r>
              <a:rPr lang="en-US" sz="1500" dirty="0" smtClean="0">
                <a:solidFill>
                  <a:srgbClr val="66FFFF"/>
                </a:solidFill>
              </a:rPr>
              <a:t>     </a:t>
            </a:r>
            <a:endParaRPr lang="en-US" sz="1500" dirty="0">
              <a:solidFill>
                <a:srgbClr val="66FFFF"/>
              </a:solidFill>
            </a:endParaRPr>
          </a:p>
        </p:txBody>
      </p:sp>
      <p:sp>
        <p:nvSpPr>
          <p:cNvPr id="61447" name="Rectangle 7"/>
          <p:cNvSpPr>
            <a:spLocks noChangeArrowheads="1"/>
          </p:cNvSpPr>
          <p:nvPr/>
        </p:nvSpPr>
        <p:spPr bwMode="auto">
          <a:xfrm>
            <a:off x="139700" y="165100"/>
            <a:ext cx="6165850" cy="1979343"/>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42. நற்காரியங்களில் ஒன்று படுங்கள். பாவங்களில் ஒன்று சேராதீர்கள்.</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61451" name="Rectangle 11"/>
          <p:cNvSpPr>
            <a:spLocks noChangeArrowheads="1"/>
          </p:cNvSpPr>
          <p:nvPr/>
        </p:nvSpPr>
        <p:spPr bwMode="auto">
          <a:xfrm>
            <a:off x="381000" y="2590800"/>
            <a:ext cx="5689600" cy="3095033"/>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lvl="0" algn="ctr">
              <a:lnSpc>
                <a:spcPct val="150000"/>
              </a:lnSpc>
            </a:pPr>
            <a:r>
              <a:rPr lang="ta-IN" sz="2000" i="1" dirty="0" smtClean="0">
                <a:solidFill>
                  <a:srgbClr val="00B0F0"/>
                </a:solidFill>
                <a:latin typeface="Latha" pitchFamily="34" charset="0"/>
                <a:ea typeface="Arial Unicode MS" pitchFamily="34" charset="-128"/>
                <a:cs typeface="Latha" pitchFamily="34" charset="0"/>
              </a:rPr>
              <a:t>“நன்மைக்கும் (அல்லாஹ்வுடைய) பயபக்திக்கும் நீங்கள் ஒருவருக் கொருவர் உதவியாக இருங்கள்.  பாவத்திலும், பகைமையிலும் நீங்கள் ஒருவருக்கொருவர் உதவியாக இருக்க வேண்டாம்.”  5/2</a:t>
            </a:r>
            <a:endParaRPr lang="en-US" sz="2000" i="1" dirty="0" smtClean="0">
              <a:solidFill>
                <a:srgbClr val="00B0F0"/>
              </a:solidFill>
              <a:latin typeface="Latha" pitchFamily="34" charset="0"/>
              <a:ea typeface="Arial Unicode MS" pitchFamily="34" charset="-128"/>
              <a:cs typeface="Latha" pitchFamily="34" charset="0"/>
            </a:endParaRPr>
          </a:p>
        </p:txBody>
      </p:sp>
      <p:sp>
        <p:nvSpPr>
          <p:cNvPr id="9"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0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51">
                                            <p:bg/>
                                          </p:spTgt>
                                        </p:tgtEl>
                                        <p:attrNameLst>
                                          <p:attrName>style.visibility</p:attrName>
                                        </p:attrNameLst>
                                      </p:cBhvr>
                                      <p:to>
                                        <p:strVal val="visible"/>
                                      </p:to>
                                    </p:set>
                                    <p:anim calcmode="lin" valueType="num">
                                      <p:cBhvr additive="base">
                                        <p:cTn id="7" dur="500" fill="hold"/>
                                        <p:tgtEl>
                                          <p:spTgt spid="61451">
                                            <p:bg/>
                                          </p:spTgt>
                                        </p:tgtEl>
                                        <p:attrNameLst>
                                          <p:attrName>ppt_x</p:attrName>
                                        </p:attrNameLst>
                                      </p:cBhvr>
                                      <p:tavLst>
                                        <p:tav tm="0">
                                          <p:val>
                                            <p:strVal val="#ppt_x"/>
                                          </p:val>
                                        </p:tav>
                                        <p:tav tm="100000">
                                          <p:val>
                                            <p:strVal val="#ppt_x"/>
                                          </p:val>
                                        </p:tav>
                                      </p:tavLst>
                                    </p:anim>
                                    <p:anim calcmode="lin" valueType="num">
                                      <p:cBhvr additive="base">
                                        <p:cTn id="8" dur="500" fill="hold"/>
                                        <p:tgtEl>
                                          <p:spTgt spid="61451">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451">
                                            <p:txEl>
                                              <p:pRg st="0" end="0"/>
                                            </p:txEl>
                                          </p:spTgt>
                                        </p:tgtEl>
                                        <p:attrNameLst>
                                          <p:attrName>style.visibility</p:attrName>
                                        </p:attrNameLst>
                                      </p:cBhvr>
                                      <p:to>
                                        <p:strVal val="visible"/>
                                      </p:to>
                                    </p:set>
                                    <p:anim calcmode="lin" valueType="num">
                                      <p:cBhvr additive="base">
                                        <p:cTn id="13" dur="500" fill="hold"/>
                                        <p:tgtEl>
                                          <p:spTgt spid="6145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5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1" grpId="0" build="p" animBg="1"/>
    </p:bldLst>
  </p:timing>
</p:sld>
</file>

<file path=ppt/slides/slide4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8130" name="Text Box 2">
            <a:hlinkClick r:id="rId3" action="ppaction://hlinksldjump"/>
          </p:cNvPr>
          <p:cNvSpPr txBox="1">
            <a:spLocks noChangeArrowheads="1"/>
          </p:cNvSpPr>
          <p:nvPr/>
        </p:nvSpPr>
        <p:spPr bwMode="auto">
          <a:xfrm>
            <a:off x="6696409" y="5510213"/>
            <a:ext cx="2066591" cy="323165"/>
          </a:xfrm>
          <a:prstGeom prst="rect">
            <a:avLst/>
          </a:prstGeom>
          <a:solidFill>
            <a:srgbClr val="0066FF"/>
          </a:solidFill>
          <a:ln w="9525">
            <a:solidFill>
              <a:schemeClr val="bg1"/>
            </a:solidFill>
            <a:miter lim="800000"/>
            <a:headEnd/>
            <a:tailEnd/>
          </a:ln>
        </p:spPr>
        <p:txBody>
          <a:bodyPr wrap="none">
            <a:spAutoFit/>
          </a:bodyPr>
          <a:lstStyle/>
          <a:p>
            <a:r>
              <a:rPr lang="ta-IN" sz="1500" b="0" dirty="0" smtClean="0">
                <a:solidFill>
                  <a:srgbClr val="66FFFF"/>
                </a:solidFill>
                <a:latin typeface="Latha" pitchFamily="34" charset="0"/>
                <a:cs typeface="Latha" pitchFamily="34" charset="0"/>
              </a:rPr>
              <a:t>அட்டவணை 1க்கு</a:t>
            </a:r>
            <a:endParaRPr lang="en-US" sz="1500" b="0" dirty="0">
              <a:solidFill>
                <a:srgbClr val="66FFFF"/>
              </a:solidFill>
              <a:latin typeface="Latha" pitchFamily="34" charset="0"/>
              <a:cs typeface="Latha" pitchFamily="34" charset="0"/>
            </a:endParaRPr>
          </a:p>
        </p:txBody>
      </p:sp>
      <p:sp>
        <p:nvSpPr>
          <p:cNvPr id="48131" name="Text Box 3">
            <a:hlinkClick r:id="rId4" action="ppaction://hlinksldjump"/>
          </p:cNvPr>
          <p:cNvSpPr txBox="1">
            <a:spLocks noChangeArrowheads="1"/>
          </p:cNvSpPr>
          <p:nvPr/>
        </p:nvSpPr>
        <p:spPr bwMode="auto">
          <a:xfrm>
            <a:off x="6696409" y="5992813"/>
            <a:ext cx="2066591" cy="323165"/>
          </a:xfrm>
          <a:prstGeom prst="rect">
            <a:avLst/>
          </a:prstGeom>
          <a:solidFill>
            <a:srgbClr val="0066FF"/>
          </a:solidFill>
          <a:ln w="9525">
            <a:solidFill>
              <a:schemeClr val="bg1"/>
            </a:solidFill>
            <a:miter lim="800000"/>
            <a:headEnd/>
            <a:tailEnd/>
          </a:ln>
        </p:spPr>
        <p:txBody>
          <a:bodyPr wrap="none">
            <a:spAutoFit/>
          </a:bodyPr>
          <a:lstStyle/>
          <a:p>
            <a:r>
              <a:rPr lang="ta-IN" sz="1500" b="0" dirty="0" smtClean="0">
                <a:solidFill>
                  <a:srgbClr val="66FFFF"/>
                </a:solidFill>
                <a:latin typeface="Latha" pitchFamily="34" charset="0"/>
                <a:cs typeface="Latha" pitchFamily="34" charset="0"/>
              </a:rPr>
              <a:t>அட்டவணை 2க்கு</a:t>
            </a:r>
            <a:endParaRPr lang="en-US" sz="1500" b="0" dirty="0">
              <a:solidFill>
                <a:srgbClr val="66FFFF"/>
              </a:solidFill>
              <a:latin typeface="Latha" pitchFamily="34" charset="0"/>
              <a:cs typeface="Latha" pitchFamily="34" charset="0"/>
            </a:endParaRPr>
          </a:p>
        </p:txBody>
      </p:sp>
      <p:sp>
        <p:nvSpPr>
          <p:cNvPr id="48132" name="Rectangle 4"/>
          <p:cNvSpPr>
            <a:spLocks noChangeArrowheads="1"/>
          </p:cNvSpPr>
          <p:nvPr/>
        </p:nvSpPr>
        <p:spPr bwMode="auto">
          <a:xfrm>
            <a:off x="6588125" y="196850"/>
            <a:ext cx="2232025" cy="338554"/>
          </a:xfrm>
          <a:prstGeom prst="rect">
            <a:avLst/>
          </a:prstGeom>
          <a:solidFill>
            <a:srgbClr val="0066FF"/>
          </a:solidFill>
          <a:ln w="9525">
            <a:noFill/>
            <a:miter lim="800000"/>
            <a:headEnd/>
            <a:tailEnd/>
          </a:ln>
        </p:spPr>
        <p:txBody>
          <a:bodyPr>
            <a:spAutoFit/>
          </a:bodyPr>
          <a:lstStyle/>
          <a:p>
            <a:pPr algn="ctr" rtl="0">
              <a:spcBef>
                <a:spcPct val="20000"/>
              </a:spcBef>
            </a:pPr>
            <a:r>
              <a:rPr lang="ta-IN" sz="1600" dirty="0" smtClean="0">
                <a:solidFill>
                  <a:srgbClr val="66FFFF"/>
                </a:solidFill>
                <a:latin typeface="Latha" pitchFamily="34" charset="0"/>
                <a:cs typeface="Latha" pitchFamily="34" charset="0"/>
              </a:rPr>
              <a:t>பெருமை பேசல்</a:t>
            </a:r>
            <a:endParaRPr lang="en-US" sz="1600" dirty="0">
              <a:solidFill>
                <a:srgbClr val="66FFFF"/>
              </a:solidFill>
              <a:latin typeface="Latha" pitchFamily="34" charset="0"/>
              <a:cs typeface="Latha" pitchFamily="34" charset="0"/>
            </a:endParaRPr>
          </a:p>
        </p:txBody>
      </p:sp>
      <p:sp>
        <p:nvSpPr>
          <p:cNvPr id="48134" name="Text Box 6">
            <a:hlinkClick r:id="rId5" action="ppaction://hlinksldjump"/>
          </p:cNvPr>
          <p:cNvSpPr txBox="1">
            <a:spLocks noChangeArrowheads="1"/>
          </p:cNvSpPr>
          <p:nvPr/>
        </p:nvSpPr>
        <p:spPr bwMode="auto">
          <a:xfrm>
            <a:off x="6934200" y="6426200"/>
            <a:ext cx="1590675" cy="330200"/>
          </a:xfrm>
          <a:prstGeom prst="rect">
            <a:avLst/>
          </a:prstGeom>
          <a:solidFill>
            <a:srgbClr val="0066FF"/>
          </a:solidFill>
          <a:ln w="9525">
            <a:solidFill>
              <a:schemeClr val="bg1"/>
            </a:solidFill>
            <a:miter lim="800000"/>
            <a:headEnd/>
            <a:tailEnd/>
          </a:ln>
        </p:spPr>
        <p:txBody>
          <a:bodyPr>
            <a:spAutoFit/>
          </a:bodyPr>
          <a:lstStyle/>
          <a:p>
            <a:r>
              <a:rPr lang="en-US" sz="1500" dirty="0">
                <a:solidFill>
                  <a:srgbClr val="66FFFF"/>
                </a:solidFill>
              </a:rPr>
              <a:t> </a:t>
            </a:r>
            <a:r>
              <a:rPr lang="ta-IN" sz="1500" dirty="0" smtClean="0">
                <a:solidFill>
                  <a:srgbClr val="66FFFF"/>
                </a:solidFill>
              </a:rPr>
              <a:t>மு</a:t>
            </a:r>
            <a:r>
              <a:rPr lang="ta-IN" sz="1500" b="0" dirty="0" smtClean="0">
                <a:solidFill>
                  <a:srgbClr val="66FFFF"/>
                </a:solidFill>
                <a:latin typeface="Latha" pitchFamily="34" charset="0"/>
                <a:cs typeface="Latha" pitchFamily="34" charset="0"/>
              </a:rPr>
              <a:t>டிவு</a:t>
            </a:r>
            <a:r>
              <a:rPr lang="en-US" sz="1500" dirty="0" smtClean="0">
                <a:solidFill>
                  <a:srgbClr val="66FFFF"/>
                </a:solidFill>
              </a:rPr>
              <a:t>     </a:t>
            </a:r>
            <a:endParaRPr lang="en-US" sz="1500" dirty="0">
              <a:solidFill>
                <a:srgbClr val="66FFFF"/>
              </a:solidFill>
            </a:endParaRPr>
          </a:p>
        </p:txBody>
      </p:sp>
      <p:sp>
        <p:nvSpPr>
          <p:cNvPr id="62471" name="Rectangle 7"/>
          <p:cNvSpPr>
            <a:spLocks noChangeArrowheads="1"/>
          </p:cNvSpPr>
          <p:nvPr/>
        </p:nvSpPr>
        <p:spPr bwMode="auto">
          <a:xfrm>
            <a:off x="139700" y="165100"/>
            <a:ext cx="6165850" cy="1979343"/>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43. நீங்களே உங்களை (தூய்மையானவர்கள்) என்று பெருமை பேசாதீர்கள்</a:t>
            </a:r>
            <a:r>
              <a:rPr lang="ta-IN" sz="1600" dirty="0" smtClean="0"/>
              <a:t>.</a:t>
            </a:r>
            <a:endParaRPr lang="ar-SA" sz="1500" b="0" dirty="0">
              <a:solidFill>
                <a:srgbClr val="66FFFF"/>
              </a:solidFill>
              <a:latin typeface="Bookman Old Style" pitchFamily="18" charset="0"/>
            </a:endParaRPr>
          </a:p>
        </p:txBody>
      </p:sp>
      <p:sp>
        <p:nvSpPr>
          <p:cNvPr id="62473" name="Rectangle 9"/>
          <p:cNvSpPr>
            <a:spLocks noChangeArrowheads="1"/>
          </p:cNvSpPr>
          <p:nvPr/>
        </p:nvSpPr>
        <p:spPr bwMode="auto">
          <a:xfrm>
            <a:off x="381000" y="3124200"/>
            <a:ext cx="5689600" cy="3095033"/>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lvl="0" algn="ctr">
              <a:lnSpc>
                <a:spcPct val="150000"/>
              </a:lnSpc>
            </a:pPr>
            <a:r>
              <a:rPr lang="ta-IN" sz="2000" i="1" dirty="0" smtClean="0">
                <a:solidFill>
                  <a:srgbClr val="00B0F0"/>
                </a:solidFill>
                <a:latin typeface="Latha" pitchFamily="34" charset="0"/>
                <a:ea typeface="Arial Unicode MS" pitchFamily="34" charset="-128"/>
                <a:cs typeface="Latha" pitchFamily="34" charset="0"/>
              </a:rPr>
              <a:t>”நீங்கள் உங்களை (தூய்மையான வர்களென எண்ணிக்கொண்டு) பரிசுத்தப் படுத்திக் கொள்ள வேண்டாம். பயபக்தியுடையவர் யார் என்பதை அவனே (அல்லாஹ்வே) அறிவான்.” 53/32.</a:t>
            </a:r>
            <a:endParaRPr lang="en-US" sz="2000" i="1" dirty="0" smtClean="0">
              <a:solidFill>
                <a:srgbClr val="00B0F0"/>
              </a:solidFill>
              <a:latin typeface="Latha" pitchFamily="34" charset="0"/>
              <a:ea typeface="Arial Unicode MS" pitchFamily="34" charset="-128"/>
              <a:cs typeface="Latha" pitchFamily="34" charset="0"/>
            </a:endParaRPr>
          </a:p>
        </p:txBody>
      </p:sp>
      <p:sp>
        <p:nvSpPr>
          <p:cNvPr id="9" name="Text Box 8"/>
          <p:cNvSpPr txBox="1">
            <a:spLocks noChangeArrowheads="1"/>
          </p:cNvSpPr>
          <p:nvPr/>
        </p:nvSpPr>
        <p:spPr bwMode="auto">
          <a:xfrm>
            <a:off x="6843771" y="914400"/>
            <a:ext cx="176683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2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2471">
                                            <p:txEl>
                                              <p:pRg st="0" end="0"/>
                                            </p:txEl>
                                          </p:spTgt>
                                        </p:tgtEl>
                                        <p:attrNameLst>
                                          <p:attrName>style.visibility</p:attrName>
                                        </p:attrNameLst>
                                      </p:cBhvr>
                                      <p:to>
                                        <p:strVal val="visible"/>
                                      </p:to>
                                    </p:set>
                                    <p:animEffect transition="in" filter="fade">
                                      <p:cBhvr>
                                        <p:cTn id="7" dur="2000"/>
                                        <p:tgtEl>
                                          <p:spTgt spid="624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62473">
                                            <p:bg/>
                                          </p:spTgt>
                                        </p:tgtEl>
                                        <p:attrNameLst>
                                          <p:attrName>style.visibility</p:attrName>
                                        </p:attrNameLst>
                                      </p:cBhvr>
                                      <p:to>
                                        <p:strVal val="visible"/>
                                      </p:to>
                                    </p:set>
                                    <p:animEffect transition="in" filter="wipe(right)">
                                      <p:cBhvr>
                                        <p:cTn id="12" dur="500"/>
                                        <p:tgtEl>
                                          <p:spTgt spid="62473">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62473">
                                            <p:txEl>
                                              <p:pRg st="0" end="0"/>
                                            </p:txEl>
                                          </p:spTgt>
                                        </p:tgtEl>
                                        <p:attrNameLst>
                                          <p:attrName>style.visibility</p:attrName>
                                        </p:attrNameLst>
                                      </p:cBhvr>
                                      <p:to>
                                        <p:strVal val="visible"/>
                                      </p:to>
                                    </p:set>
                                    <p:animEffect transition="in" filter="wipe(right)">
                                      <p:cBhvr>
                                        <p:cTn id="17" dur="500"/>
                                        <p:tgtEl>
                                          <p:spTgt spid="6247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71" grpId="0" build="p"/>
      <p:bldP spid="62473" grpId="0" build="p" animBg="1"/>
    </p:bldLst>
  </p:timing>
</p:sld>
</file>

<file path=ppt/slides/slide4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9154" name="Text Box 2">
            <a:hlinkClick r:id="rId3" action="ppaction://hlinksldjump"/>
          </p:cNvPr>
          <p:cNvSpPr txBox="1">
            <a:spLocks noChangeArrowheads="1"/>
          </p:cNvSpPr>
          <p:nvPr/>
        </p:nvSpPr>
        <p:spPr bwMode="auto">
          <a:xfrm>
            <a:off x="6696409" y="5510213"/>
            <a:ext cx="2066591" cy="323165"/>
          </a:xfrm>
          <a:prstGeom prst="rect">
            <a:avLst/>
          </a:prstGeom>
          <a:solidFill>
            <a:srgbClr val="0066FF"/>
          </a:solidFill>
          <a:ln w="9525">
            <a:solidFill>
              <a:schemeClr val="bg1"/>
            </a:solidFill>
            <a:miter lim="800000"/>
            <a:headEnd/>
            <a:tailEnd/>
          </a:ln>
        </p:spPr>
        <p:txBody>
          <a:bodyPr wrap="none">
            <a:spAutoFit/>
          </a:bodyPr>
          <a:lstStyle/>
          <a:p>
            <a:r>
              <a:rPr lang="ta-IN" sz="1500" b="0" dirty="0" smtClean="0">
                <a:solidFill>
                  <a:srgbClr val="66FFFF"/>
                </a:solidFill>
                <a:latin typeface="Latha" pitchFamily="34" charset="0"/>
                <a:cs typeface="Latha" pitchFamily="34" charset="0"/>
              </a:rPr>
              <a:t>அட்டவணை 1க்கு</a:t>
            </a:r>
            <a:endParaRPr lang="en-US" sz="1500" b="0" dirty="0">
              <a:solidFill>
                <a:srgbClr val="66FFFF"/>
              </a:solidFill>
              <a:latin typeface="Latha" pitchFamily="34" charset="0"/>
              <a:cs typeface="Latha" pitchFamily="34" charset="0"/>
            </a:endParaRPr>
          </a:p>
        </p:txBody>
      </p:sp>
      <p:sp>
        <p:nvSpPr>
          <p:cNvPr id="49155" name="Text Box 3">
            <a:hlinkClick r:id="rId4" action="ppaction://hlinksldjump"/>
          </p:cNvPr>
          <p:cNvSpPr txBox="1">
            <a:spLocks noChangeArrowheads="1"/>
          </p:cNvSpPr>
          <p:nvPr/>
        </p:nvSpPr>
        <p:spPr bwMode="auto">
          <a:xfrm>
            <a:off x="6696409" y="5992813"/>
            <a:ext cx="2066591" cy="323165"/>
          </a:xfrm>
          <a:prstGeom prst="rect">
            <a:avLst/>
          </a:prstGeom>
          <a:solidFill>
            <a:srgbClr val="0066FF"/>
          </a:solidFill>
          <a:ln w="9525">
            <a:solidFill>
              <a:schemeClr val="bg1"/>
            </a:solidFill>
            <a:miter lim="800000"/>
            <a:headEnd/>
            <a:tailEnd/>
          </a:ln>
        </p:spPr>
        <p:txBody>
          <a:bodyPr wrap="none">
            <a:spAutoFit/>
          </a:bodyPr>
          <a:lstStyle/>
          <a:p>
            <a:r>
              <a:rPr lang="ta-IN" sz="1500" b="0" dirty="0" smtClean="0">
                <a:solidFill>
                  <a:srgbClr val="66FFFF"/>
                </a:solidFill>
                <a:latin typeface="Latha" pitchFamily="34" charset="0"/>
                <a:cs typeface="Latha" pitchFamily="34" charset="0"/>
              </a:rPr>
              <a:t>அட்டவணை 2க்கு</a:t>
            </a:r>
            <a:endParaRPr lang="en-US" sz="1500" b="0" dirty="0">
              <a:solidFill>
                <a:srgbClr val="66FFFF"/>
              </a:solidFill>
              <a:latin typeface="Latha" pitchFamily="34" charset="0"/>
              <a:cs typeface="Latha" pitchFamily="34" charset="0"/>
            </a:endParaRPr>
          </a:p>
        </p:txBody>
      </p:sp>
      <p:sp>
        <p:nvSpPr>
          <p:cNvPr id="49156" name="Rectangle 4"/>
          <p:cNvSpPr>
            <a:spLocks noChangeArrowheads="1"/>
          </p:cNvSpPr>
          <p:nvPr/>
        </p:nvSpPr>
        <p:spPr bwMode="auto">
          <a:xfrm>
            <a:off x="6588125" y="196850"/>
            <a:ext cx="2232025" cy="338554"/>
          </a:xfrm>
          <a:prstGeom prst="rect">
            <a:avLst/>
          </a:prstGeom>
          <a:solidFill>
            <a:srgbClr val="0066FF"/>
          </a:solidFill>
          <a:ln w="9525">
            <a:noFill/>
            <a:miter lim="800000"/>
            <a:headEnd/>
            <a:tailEnd/>
          </a:ln>
        </p:spPr>
        <p:txBody>
          <a:bodyPr>
            <a:spAutoFit/>
          </a:bodyPr>
          <a:lstStyle/>
          <a:p>
            <a:pPr algn="ctr" rtl="0">
              <a:spcBef>
                <a:spcPct val="20000"/>
              </a:spcBef>
            </a:pPr>
            <a:r>
              <a:rPr lang="ta-IN" sz="1600" dirty="0" smtClean="0">
                <a:solidFill>
                  <a:srgbClr val="66FFFF"/>
                </a:solidFill>
                <a:latin typeface="Latha" pitchFamily="34" charset="0"/>
                <a:cs typeface="Latha" pitchFamily="34" charset="0"/>
              </a:rPr>
              <a:t>திருத்திக் கொள்</a:t>
            </a:r>
            <a:endParaRPr lang="en-US" sz="1600" dirty="0">
              <a:solidFill>
                <a:srgbClr val="66FFFF"/>
              </a:solidFill>
              <a:latin typeface="Latha" pitchFamily="34" charset="0"/>
              <a:cs typeface="Latha" pitchFamily="34" charset="0"/>
            </a:endParaRPr>
          </a:p>
        </p:txBody>
      </p:sp>
      <p:sp>
        <p:nvSpPr>
          <p:cNvPr id="64517" name="Rectangle 5"/>
          <p:cNvSpPr>
            <a:spLocks noChangeArrowheads="1"/>
          </p:cNvSpPr>
          <p:nvPr/>
        </p:nvSpPr>
        <p:spPr bwMode="auto">
          <a:xfrm>
            <a:off x="533400" y="2590800"/>
            <a:ext cx="5689600" cy="3133505"/>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algn="just" rtl="0">
              <a:lnSpc>
                <a:spcPct val="150000"/>
              </a:lnSpc>
              <a:defRPr/>
            </a:pPr>
            <a:r>
              <a:rPr lang="ta-IN" sz="2000" i="1" dirty="0" smtClean="0">
                <a:solidFill>
                  <a:srgbClr val="00B0F0"/>
                </a:solidFill>
                <a:latin typeface="Latha" pitchFamily="34" charset="0"/>
                <a:ea typeface="Arial Unicode MS" pitchFamily="34" charset="-128"/>
                <a:cs typeface="Latha" pitchFamily="34" charset="0"/>
              </a:rPr>
              <a:t>“நீங்கள் வேதத்தை ஓதிக்கொண்டே உங்களை மறந்து விட்டு (மற்ற) மனிதர்களை நன்மை செய்யுமாறு நீங்கள் ஏவுகின்றீரகளா? (இதனை) நீங்கள் விளங்கிக் கொள்ள மாட்டீர்களா?” 2/44</a:t>
            </a:r>
            <a:endParaRPr lang="ar-SA" sz="2000" i="1" dirty="0">
              <a:solidFill>
                <a:srgbClr val="00B0F0"/>
              </a:solidFill>
              <a:latin typeface="Latha" pitchFamily="34" charset="0"/>
              <a:ea typeface="Arial Unicode MS" pitchFamily="34" charset="-128"/>
              <a:cs typeface="Latha" pitchFamily="34" charset="0"/>
            </a:endParaRPr>
          </a:p>
        </p:txBody>
      </p:sp>
      <p:sp>
        <p:nvSpPr>
          <p:cNvPr id="49158" name="Text Box 6">
            <a:hlinkClick r:id="rId5" action="ppaction://hlinksldjump"/>
          </p:cNvPr>
          <p:cNvSpPr txBox="1">
            <a:spLocks noChangeArrowheads="1"/>
          </p:cNvSpPr>
          <p:nvPr/>
        </p:nvSpPr>
        <p:spPr bwMode="auto">
          <a:xfrm>
            <a:off x="6934200" y="6426200"/>
            <a:ext cx="1590675" cy="323165"/>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b="0" dirty="0" smtClean="0">
                <a:solidFill>
                  <a:srgbClr val="66FFFF"/>
                </a:solidFill>
                <a:latin typeface="Latha" pitchFamily="34" charset="0"/>
                <a:cs typeface="Latha" pitchFamily="34" charset="0"/>
              </a:rPr>
              <a:t>முடிவு</a:t>
            </a:r>
            <a:endParaRPr lang="en-US" sz="1500" b="0" dirty="0">
              <a:solidFill>
                <a:srgbClr val="66FFFF"/>
              </a:solidFill>
              <a:latin typeface="Latha" pitchFamily="34" charset="0"/>
              <a:cs typeface="Latha" pitchFamily="34" charset="0"/>
            </a:endParaRPr>
          </a:p>
        </p:txBody>
      </p:sp>
      <p:sp>
        <p:nvSpPr>
          <p:cNvPr id="64519" name="Rectangle 7"/>
          <p:cNvSpPr>
            <a:spLocks noChangeArrowheads="1"/>
          </p:cNvSpPr>
          <p:nvPr/>
        </p:nvSpPr>
        <p:spPr bwMode="auto">
          <a:xfrm>
            <a:off x="139700" y="165100"/>
            <a:ext cx="6337300" cy="2025509"/>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just" rtl="0">
              <a:lnSpc>
                <a:spcPct val="150000"/>
              </a:lnSpc>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44. மற்றவர்களுக்கு போதனை செய்வதற்கு முன் உங்களை நீங்களேதிருத்தி​ கொள்ளுங்கள்</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9" name="Text Box 8"/>
          <p:cNvSpPr txBox="1">
            <a:spLocks noChangeArrowheads="1"/>
          </p:cNvSpPr>
          <p:nvPr/>
        </p:nvSpPr>
        <p:spPr bwMode="auto">
          <a:xfrm>
            <a:off x="6907891" y="9144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0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4519">
                                            <p:txEl>
                                              <p:pRg st="0" end="0"/>
                                            </p:txEl>
                                          </p:spTgt>
                                        </p:tgtEl>
                                        <p:attrNameLst>
                                          <p:attrName>style.visibility</p:attrName>
                                        </p:attrNameLst>
                                      </p:cBhvr>
                                      <p:to>
                                        <p:strVal val="visible"/>
                                      </p:to>
                                    </p:set>
                                    <p:animEffect transition="in" filter="fade">
                                      <p:cBhvr>
                                        <p:cTn id="7" dur="2000"/>
                                        <p:tgtEl>
                                          <p:spTgt spid="645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4517">
                                            <p:bg/>
                                          </p:spTgt>
                                        </p:tgtEl>
                                        <p:attrNameLst>
                                          <p:attrName>style.visibility</p:attrName>
                                        </p:attrNameLst>
                                      </p:cBhvr>
                                      <p:to>
                                        <p:strVal val="visible"/>
                                      </p:to>
                                    </p:set>
                                    <p:anim calcmode="lin" valueType="num">
                                      <p:cBhvr additive="base">
                                        <p:cTn id="12" dur="500" fill="hold"/>
                                        <p:tgtEl>
                                          <p:spTgt spid="64517">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64517">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4517">
                                            <p:txEl>
                                              <p:pRg st="0" end="0"/>
                                            </p:txEl>
                                          </p:spTgt>
                                        </p:tgtEl>
                                        <p:attrNameLst>
                                          <p:attrName>style.visibility</p:attrName>
                                        </p:attrNameLst>
                                      </p:cBhvr>
                                      <p:to>
                                        <p:strVal val="visible"/>
                                      </p:to>
                                    </p:set>
                                    <p:anim calcmode="lin" valueType="num">
                                      <p:cBhvr additive="base">
                                        <p:cTn id="18" dur="500" fill="hold"/>
                                        <p:tgtEl>
                                          <p:spTgt spid="64517">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6451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7" grpId="0" build="p" animBg="1"/>
      <p:bldP spid="64519"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0178" name="Text Box 2">
            <a:hlinkClick r:id="rId3" action="ppaction://hlinksldjump"/>
          </p:cNvPr>
          <p:cNvSpPr txBox="1">
            <a:spLocks noChangeArrowheads="1"/>
          </p:cNvSpPr>
          <p:nvPr/>
        </p:nvSpPr>
        <p:spPr bwMode="auto">
          <a:xfrm>
            <a:off x="6696409" y="5510213"/>
            <a:ext cx="2066591" cy="323165"/>
          </a:xfrm>
          <a:prstGeom prst="rect">
            <a:avLst/>
          </a:prstGeom>
          <a:solidFill>
            <a:srgbClr val="0066FF"/>
          </a:solidFill>
          <a:ln w="9525">
            <a:solidFill>
              <a:schemeClr val="bg1"/>
            </a:solidFill>
            <a:miter lim="800000"/>
            <a:headEnd/>
            <a:tailEnd/>
          </a:ln>
        </p:spPr>
        <p:txBody>
          <a:bodyPr wrap="none">
            <a:spAutoFit/>
          </a:bodyPr>
          <a:lstStyle/>
          <a:p>
            <a:r>
              <a:rPr lang="ta-IN" sz="1500" b="0" dirty="0" smtClean="0">
                <a:solidFill>
                  <a:srgbClr val="66FFFF"/>
                </a:solidFill>
                <a:latin typeface="Latha" pitchFamily="34" charset="0"/>
                <a:cs typeface="Latha" pitchFamily="34" charset="0"/>
              </a:rPr>
              <a:t>அட்டவணை 1க்கு</a:t>
            </a:r>
            <a:endParaRPr lang="en-US" sz="1500" dirty="0">
              <a:solidFill>
                <a:srgbClr val="66FFFF"/>
              </a:solidFill>
            </a:endParaRPr>
          </a:p>
        </p:txBody>
      </p:sp>
      <p:sp>
        <p:nvSpPr>
          <p:cNvPr id="50179" name="Text Box 3">
            <a:hlinkClick r:id="rId4" action="ppaction://hlinksldjump"/>
          </p:cNvPr>
          <p:cNvSpPr txBox="1">
            <a:spLocks noChangeArrowheads="1"/>
          </p:cNvSpPr>
          <p:nvPr/>
        </p:nvSpPr>
        <p:spPr bwMode="auto">
          <a:xfrm>
            <a:off x="6696409" y="5992813"/>
            <a:ext cx="2066591" cy="323165"/>
          </a:xfrm>
          <a:prstGeom prst="rect">
            <a:avLst/>
          </a:prstGeom>
          <a:solidFill>
            <a:srgbClr val="0066FF"/>
          </a:solidFill>
          <a:ln w="9525">
            <a:solidFill>
              <a:schemeClr val="bg1"/>
            </a:solidFill>
            <a:miter lim="800000"/>
            <a:headEnd/>
            <a:tailEnd/>
          </a:ln>
        </p:spPr>
        <p:txBody>
          <a:bodyPr wrap="none">
            <a:spAutoFit/>
          </a:bodyPr>
          <a:lstStyle/>
          <a:p>
            <a:r>
              <a:rPr lang="ta-IN" sz="1500" b="0" dirty="0" smtClean="0">
                <a:solidFill>
                  <a:srgbClr val="66FFFF"/>
                </a:solidFill>
                <a:latin typeface="Latha" pitchFamily="34" charset="0"/>
                <a:cs typeface="Latha" pitchFamily="34" charset="0"/>
              </a:rPr>
              <a:t>அட்டவணை 2க்கு</a:t>
            </a:r>
            <a:endParaRPr lang="en-US" sz="1500" dirty="0">
              <a:solidFill>
                <a:srgbClr val="66FFFF"/>
              </a:solidFill>
            </a:endParaRPr>
          </a:p>
        </p:txBody>
      </p:sp>
      <p:sp>
        <p:nvSpPr>
          <p:cNvPr id="50180"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rPr>
              <a:t>குடும்பத்துக்கு</a:t>
            </a:r>
            <a:endParaRPr lang="en-US" dirty="0">
              <a:solidFill>
                <a:srgbClr val="66FFFF"/>
              </a:solidFill>
            </a:endParaRPr>
          </a:p>
        </p:txBody>
      </p:sp>
      <p:sp>
        <p:nvSpPr>
          <p:cNvPr id="50182" name="Text Box 6">
            <a:hlinkClick r:id="rId5" action="ppaction://hlinksldjump"/>
          </p:cNvPr>
          <p:cNvSpPr txBox="1">
            <a:spLocks noChangeArrowheads="1"/>
          </p:cNvSpPr>
          <p:nvPr/>
        </p:nvSpPr>
        <p:spPr bwMode="auto">
          <a:xfrm>
            <a:off x="693420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latin typeface="Latha" pitchFamily="34" charset="0"/>
                <a:cs typeface="Latha" pitchFamily="34" charset="0"/>
              </a:rPr>
              <a:t>முடிவு</a:t>
            </a:r>
            <a:r>
              <a:rPr lang="en-US" sz="1500" dirty="0" smtClean="0">
                <a:solidFill>
                  <a:srgbClr val="66FFFF"/>
                </a:solidFill>
              </a:rPr>
              <a:t>     </a:t>
            </a:r>
            <a:endParaRPr lang="en-US" sz="1500" dirty="0">
              <a:solidFill>
                <a:srgbClr val="66FFFF"/>
              </a:solidFill>
            </a:endParaRPr>
          </a:p>
        </p:txBody>
      </p:sp>
      <p:sp>
        <p:nvSpPr>
          <p:cNvPr id="65543" name="Rectangle 7"/>
          <p:cNvSpPr>
            <a:spLocks noChangeArrowheads="1"/>
          </p:cNvSpPr>
          <p:nvPr/>
        </p:nvSpPr>
        <p:spPr bwMode="auto">
          <a:xfrm>
            <a:off x="152400" y="165100"/>
            <a:ext cx="6324600" cy="2025509"/>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lnSpc>
                <a:spcPct val="150000"/>
              </a:lnSpc>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45. மற்றவர்களை திருத்து முன் உங்களையும், உங்கள் குடும்பத் தவர்களையும் திருத்துங்கள். </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65546" name="Rectangle 10"/>
          <p:cNvSpPr>
            <a:spLocks noChangeArrowheads="1"/>
          </p:cNvSpPr>
          <p:nvPr/>
        </p:nvSpPr>
        <p:spPr bwMode="auto">
          <a:xfrm>
            <a:off x="762000" y="2895600"/>
            <a:ext cx="5105400" cy="2948839"/>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lvl="0" algn="ctr" rtl="0">
              <a:lnSpc>
                <a:spcPct val="150000"/>
              </a:lnSpc>
              <a:defRPr/>
            </a:pPr>
            <a:r>
              <a:rPr lang="ta-IN" sz="2000" i="1" dirty="0" smtClean="0">
                <a:solidFill>
                  <a:srgbClr val="00B0F0"/>
                </a:solidFill>
                <a:latin typeface="Latha" pitchFamily="34" charset="0"/>
                <a:ea typeface="Arial Unicode MS" pitchFamily="34" charset="-128"/>
                <a:cs typeface="Latha" pitchFamily="34" charset="0"/>
              </a:rPr>
              <a:t>“விசுவாசிக​ளே நீங்கள் உங்களையும், உங்கள் குடும்பத்தினரையும்  (நரக) நெருப்பை விட்டும் காப்பாற்றிக் கொள்ளுங்கள்.” 66/6</a:t>
            </a:r>
            <a:endParaRPr lang="en-US" sz="2000" i="1" dirty="0" smtClean="0">
              <a:solidFill>
                <a:srgbClr val="00B0F0"/>
              </a:solidFill>
              <a:latin typeface="Latha" pitchFamily="34" charset="0"/>
              <a:ea typeface="Arial Unicode MS" pitchFamily="34" charset="-128"/>
              <a:cs typeface="Latha" pitchFamily="34" charset="0"/>
            </a:endParaRPr>
          </a:p>
          <a:p>
            <a:pPr algn="just" rtl="0">
              <a:defRPr/>
            </a:pPr>
            <a:endParaRPr lang="ar-SA" b="0" dirty="0">
              <a:solidFill>
                <a:srgbClr val="66FFFF"/>
              </a:solidFill>
              <a:latin typeface="Bookman Old Style" pitchFamily="18" charset="0"/>
            </a:endParaRPr>
          </a:p>
        </p:txBody>
      </p:sp>
      <p:sp>
        <p:nvSpPr>
          <p:cNvPr id="9" name="Text Box 8"/>
          <p:cNvSpPr txBox="1">
            <a:spLocks noChangeArrowheads="1"/>
          </p:cNvSpPr>
          <p:nvPr/>
        </p:nvSpPr>
        <p:spPr bwMode="auto">
          <a:xfrm>
            <a:off x="6907891" y="9144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0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5543">
                                            <p:txEl>
                                              <p:pRg st="0" end="0"/>
                                            </p:txEl>
                                          </p:spTgt>
                                        </p:tgtEl>
                                        <p:attrNameLst>
                                          <p:attrName>style.visibility</p:attrName>
                                        </p:attrNameLst>
                                      </p:cBhvr>
                                      <p:to>
                                        <p:strVal val="visible"/>
                                      </p:to>
                                    </p:set>
                                    <p:animEffect transition="in" filter="fade">
                                      <p:cBhvr>
                                        <p:cTn id="7" dur="2000"/>
                                        <p:tgtEl>
                                          <p:spTgt spid="655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65546">
                                            <p:bg/>
                                          </p:spTgt>
                                        </p:tgtEl>
                                        <p:attrNameLst>
                                          <p:attrName>style.visibility</p:attrName>
                                        </p:attrNameLst>
                                      </p:cBhvr>
                                      <p:to>
                                        <p:strVal val="visible"/>
                                      </p:to>
                                    </p:set>
                                    <p:animEffect transition="in" filter="wipe(right)">
                                      <p:cBhvr>
                                        <p:cTn id="12" dur="500"/>
                                        <p:tgtEl>
                                          <p:spTgt spid="65546">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65546">
                                            <p:txEl>
                                              <p:pRg st="0" end="0"/>
                                            </p:txEl>
                                          </p:spTgt>
                                        </p:tgtEl>
                                        <p:attrNameLst>
                                          <p:attrName>style.visibility</p:attrName>
                                        </p:attrNameLst>
                                      </p:cBhvr>
                                      <p:to>
                                        <p:strVal val="visible"/>
                                      </p:to>
                                    </p:set>
                                    <p:animEffect transition="in" filter="wipe(right)">
                                      <p:cBhvr>
                                        <p:cTn id="17" dur="500"/>
                                        <p:tgtEl>
                                          <p:spTgt spid="6554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43" grpId="0" build="allAtOnce"/>
      <p:bldP spid="65546" grpId="0" build="p" animBg="1"/>
    </p:bldLst>
  </p:timing>
</p:sld>
</file>

<file path=ppt/slides/slide4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1202" name="Text Box 2">
            <a:hlinkClick r:id="rId3" action="ppaction://hlinksldjump"/>
          </p:cNvPr>
          <p:cNvSpPr txBox="1">
            <a:spLocks noChangeArrowheads="1"/>
          </p:cNvSpPr>
          <p:nvPr/>
        </p:nvSpPr>
        <p:spPr bwMode="auto">
          <a:xfrm>
            <a:off x="6613052" y="55102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1க்கு</a:t>
            </a:r>
            <a:endParaRPr lang="en-US" sz="1500" dirty="0">
              <a:solidFill>
                <a:srgbClr val="66FFFF"/>
              </a:solidFill>
              <a:latin typeface="Latha" pitchFamily="34" charset="0"/>
              <a:cs typeface="Latha" pitchFamily="34" charset="0"/>
            </a:endParaRPr>
          </a:p>
        </p:txBody>
      </p:sp>
      <p:sp>
        <p:nvSpPr>
          <p:cNvPr id="51203" name="Text Box 3">
            <a:hlinkClick r:id="rId4" action="ppaction://hlinksldjump"/>
          </p:cNvPr>
          <p:cNvSpPr txBox="1">
            <a:spLocks noChangeArrowheads="1"/>
          </p:cNvSpPr>
          <p:nvPr/>
        </p:nvSpPr>
        <p:spPr bwMode="auto">
          <a:xfrm>
            <a:off x="6613052" y="59928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2க்கு</a:t>
            </a:r>
            <a:endParaRPr lang="en-US" sz="1500" dirty="0">
              <a:solidFill>
                <a:srgbClr val="66FFFF"/>
              </a:solidFill>
            </a:endParaRPr>
          </a:p>
        </p:txBody>
      </p:sp>
      <p:sp>
        <p:nvSpPr>
          <p:cNvPr id="51204"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மன்னிப்பு</a:t>
            </a:r>
            <a:endParaRPr lang="en-US" dirty="0">
              <a:solidFill>
                <a:srgbClr val="66FFFF"/>
              </a:solidFill>
              <a:latin typeface="Latha" pitchFamily="34" charset="0"/>
              <a:cs typeface="Latha" pitchFamily="34" charset="0"/>
            </a:endParaRPr>
          </a:p>
        </p:txBody>
      </p:sp>
      <p:sp>
        <p:nvSpPr>
          <p:cNvPr id="51206" name="Text Box 6">
            <a:hlinkClick r:id="rId5" action="ppaction://hlinksldjump"/>
          </p:cNvPr>
          <p:cNvSpPr txBox="1">
            <a:spLocks noChangeArrowheads="1"/>
          </p:cNvSpPr>
          <p:nvPr/>
        </p:nvSpPr>
        <p:spPr bwMode="auto">
          <a:xfrm>
            <a:off x="6934200" y="6426200"/>
            <a:ext cx="1590675" cy="323165"/>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latin typeface="Latha" pitchFamily="34" charset="0"/>
                <a:cs typeface="Latha" pitchFamily="34" charset="0"/>
              </a:rPr>
              <a:t>முடிவு</a:t>
            </a:r>
            <a:endParaRPr lang="en-US" sz="1500" dirty="0">
              <a:solidFill>
                <a:srgbClr val="66FFFF"/>
              </a:solidFill>
              <a:latin typeface="Latha" pitchFamily="34" charset="0"/>
              <a:cs typeface="Latha" pitchFamily="34" charset="0"/>
            </a:endParaRPr>
          </a:p>
        </p:txBody>
      </p:sp>
      <p:sp>
        <p:nvSpPr>
          <p:cNvPr id="66567" name="Rectangle 7"/>
          <p:cNvSpPr>
            <a:spLocks noChangeArrowheads="1"/>
          </p:cNvSpPr>
          <p:nvPr/>
        </p:nvSpPr>
        <p:spPr bwMode="auto">
          <a:xfrm>
            <a:off x="139700" y="165100"/>
            <a:ext cx="6165850" cy="1471511"/>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defRPr/>
            </a:pPr>
            <a:r>
              <a:rPr lang="en-US"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46. </a:t>
            </a: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அறியாமையின்  காரணமாக யாரேனும் பிழை செய்தால் அவரை மன்னித்து விடுங்கள்</a:t>
            </a:r>
            <a:r>
              <a:rPr lang="ta-IN" sz="1600" dirty="0" smtClean="0"/>
              <a:t>.</a:t>
            </a:r>
            <a:endParaRPr lang="ar-SA" sz="1500" b="0" dirty="0">
              <a:solidFill>
                <a:srgbClr val="66FFFF"/>
              </a:solidFill>
              <a:latin typeface="Bookman Old Style" pitchFamily="18" charset="0"/>
            </a:endParaRPr>
          </a:p>
        </p:txBody>
      </p:sp>
      <p:sp>
        <p:nvSpPr>
          <p:cNvPr id="66569" name="Rectangle 9"/>
          <p:cNvSpPr>
            <a:spLocks noChangeArrowheads="1"/>
          </p:cNvSpPr>
          <p:nvPr/>
        </p:nvSpPr>
        <p:spPr bwMode="auto">
          <a:xfrm>
            <a:off x="381000" y="1905000"/>
            <a:ext cx="6019800" cy="2579507"/>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algn="ctr" rtl="0">
              <a:defRPr/>
            </a:pPr>
            <a:r>
              <a:rPr lang="ta-IN" i="1" dirty="0" smtClean="0">
                <a:solidFill>
                  <a:srgbClr val="00B0F0"/>
                </a:solidFill>
                <a:latin typeface="Latha" pitchFamily="34" charset="0"/>
                <a:ea typeface="Arial Unicode MS" pitchFamily="34" charset="-128"/>
                <a:cs typeface="Latha" pitchFamily="34" charset="0"/>
              </a:rPr>
              <a:t>எவரேனும் அறியாமையின் காரணமாக (யாதொரு) தீமையைச் செய்து, பின்னர் அதற்காகப் பச்சாதாபப் பட்டு (அதிலிருந்து விலகி) சீர்திருத்திக் கொண்டாரோ (அவரது) குற்றங்களை அல்லாஹ் மன்னித்து விடுவான். நிச்சயமாக அவன் மிக்க மன்னிப்பவன். மிக்க கிருபை யுடையவன் என்று நீர் கூறுவீறாக.” 6/54, </a:t>
            </a:r>
            <a:endParaRPr lang="ar-SA" i="1" dirty="0">
              <a:solidFill>
                <a:srgbClr val="00B0F0"/>
              </a:solidFill>
              <a:latin typeface="Latha" pitchFamily="34" charset="0"/>
              <a:ea typeface="Arial Unicode MS" pitchFamily="34" charset="-128"/>
              <a:cs typeface="Latha" pitchFamily="34" charset="0"/>
            </a:endParaRPr>
          </a:p>
        </p:txBody>
      </p:sp>
      <p:sp>
        <p:nvSpPr>
          <p:cNvPr id="66570" name="Rectangle 10"/>
          <p:cNvSpPr>
            <a:spLocks noChangeArrowheads="1"/>
          </p:cNvSpPr>
          <p:nvPr/>
        </p:nvSpPr>
        <p:spPr bwMode="auto">
          <a:xfrm>
            <a:off x="838200" y="4800600"/>
            <a:ext cx="5003800" cy="1748510"/>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lvl="0" algn="ctr"/>
            <a:r>
              <a:rPr lang="ta-IN" i="1" dirty="0" smtClean="0">
                <a:solidFill>
                  <a:srgbClr val="00B0F0"/>
                </a:solidFill>
                <a:latin typeface="Latha" pitchFamily="34" charset="0"/>
                <a:ea typeface="Arial Unicode MS" pitchFamily="34" charset="-128"/>
                <a:cs typeface="Latha" pitchFamily="34" charset="0"/>
              </a:rPr>
              <a:t>”அவர்கள் மனிதர்(களின் குற்றங்)களையும் மன்னித்து விடக் கூடியவர்கள். அல்லாஹ் நன்மை செய்வோரை நேசிக்கின்றான்.”  ​3/134</a:t>
            </a:r>
            <a:endParaRPr lang="en-US" i="1" dirty="0" smtClean="0">
              <a:solidFill>
                <a:srgbClr val="00B0F0"/>
              </a:solidFill>
              <a:latin typeface="Latha" pitchFamily="34" charset="0"/>
              <a:ea typeface="Arial Unicode MS" pitchFamily="34" charset="-128"/>
              <a:cs typeface="Latha" pitchFamily="34" charset="0"/>
            </a:endParaRPr>
          </a:p>
        </p:txBody>
      </p:sp>
      <p:sp>
        <p:nvSpPr>
          <p:cNvPr id="10" name="Text Box 8"/>
          <p:cNvSpPr txBox="1">
            <a:spLocks noChangeArrowheads="1"/>
          </p:cNvSpPr>
          <p:nvPr/>
        </p:nvSpPr>
        <p:spPr bwMode="auto">
          <a:xfrm>
            <a:off x="6907890" y="9144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4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6567">
                                            <p:txEl>
                                              <p:pRg st="0" end="0"/>
                                            </p:txEl>
                                          </p:spTgt>
                                        </p:tgtEl>
                                        <p:attrNameLst>
                                          <p:attrName>style.visibility</p:attrName>
                                        </p:attrNameLst>
                                      </p:cBhvr>
                                      <p:to>
                                        <p:strVal val="visible"/>
                                      </p:to>
                                    </p:set>
                                    <p:animEffect transition="in" filter="fade">
                                      <p:cBhvr>
                                        <p:cTn id="7" dur="2000"/>
                                        <p:tgtEl>
                                          <p:spTgt spid="665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66569">
                                            <p:bg/>
                                          </p:spTgt>
                                        </p:tgtEl>
                                        <p:attrNameLst>
                                          <p:attrName>style.visibility</p:attrName>
                                        </p:attrNameLst>
                                      </p:cBhvr>
                                      <p:to>
                                        <p:strVal val="visible"/>
                                      </p:to>
                                    </p:set>
                                    <p:animEffect transition="in" filter="wipe(right)">
                                      <p:cBhvr>
                                        <p:cTn id="12" dur="500"/>
                                        <p:tgtEl>
                                          <p:spTgt spid="66569">
                                            <p:bg/>
                                          </p:spTgt>
                                        </p:tgtEl>
                                      </p:cBhvr>
                                    </p:animEffect>
                                  </p:childTnLst>
                                </p:cTn>
                              </p:par>
                              <p:par>
                                <p:cTn id="13" presetID="22" presetClass="entr" presetSubtype="2" fill="hold" grpId="0" nodeType="withEffect">
                                  <p:stCondLst>
                                    <p:cond delay="0"/>
                                  </p:stCondLst>
                                  <p:childTnLst>
                                    <p:set>
                                      <p:cBhvr>
                                        <p:cTn id="14" dur="1" fill="hold">
                                          <p:stCondLst>
                                            <p:cond delay="0"/>
                                          </p:stCondLst>
                                        </p:cTn>
                                        <p:tgtEl>
                                          <p:spTgt spid="66569">
                                            <p:txEl>
                                              <p:pRg st="0" end="0"/>
                                            </p:txEl>
                                          </p:spTgt>
                                        </p:tgtEl>
                                        <p:attrNameLst>
                                          <p:attrName>style.visibility</p:attrName>
                                        </p:attrNameLst>
                                      </p:cBhvr>
                                      <p:to>
                                        <p:strVal val="visible"/>
                                      </p:to>
                                    </p:set>
                                    <p:animEffect transition="in" filter="wipe(right)">
                                      <p:cBhvr>
                                        <p:cTn id="15" dur="500"/>
                                        <p:tgtEl>
                                          <p:spTgt spid="66569">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66570">
                                            <p:bg/>
                                          </p:spTgt>
                                        </p:tgtEl>
                                        <p:attrNameLst>
                                          <p:attrName>style.visibility</p:attrName>
                                        </p:attrNameLst>
                                      </p:cBhvr>
                                      <p:to>
                                        <p:strVal val="visible"/>
                                      </p:to>
                                    </p:set>
                                    <p:animEffect transition="in" filter="wipe(left)">
                                      <p:cBhvr>
                                        <p:cTn id="20" dur="500"/>
                                        <p:tgtEl>
                                          <p:spTgt spid="66570">
                                            <p:bg/>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66570">
                                            <p:txEl>
                                              <p:pRg st="0" end="0"/>
                                            </p:txEl>
                                          </p:spTgt>
                                        </p:tgtEl>
                                        <p:attrNameLst>
                                          <p:attrName>style.visibility</p:attrName>
                                        </p:attrNameLst>
                                      </p:cBhvr>
                                      <p:to>
                                        <p:strVal val="visible"/>
                                      </p:to>
                                    </p:set>
                                    <p:animEffect transition="in" filter="wipe(left)">
                                      <p:cBhvr>
                                        <p:cTn id="25" dur="500"/>
                                        <p:tgtEl>
                                          <p:spTgt spid="6657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7" grpId="0" build="p"/>
      <p:bldP spid="66569" grpId="0" build="allAtOnce" animBg="1"/>
      <p:bldP spid="66570"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146" name="Text Box 2">
            <a:hlinkClick r:id="rId3" action="ppaction://hlinksldjump"/>
          </p:cNvPr>
          <p:cNvSpPr txBox="1">
            <a:spLocks noChangeArrowheads="1"/>
          </p:cNvSpPr>
          <p:nvPr/>
        </p:nvSpPr>
        <p:spPr bwMode="auto">
          <a:xfrm>
            <a:off x="6554060" y="5410200"/>
            <a:ext cx="224612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 க்கு</a:t>
            </a:r>
            <a:endParaRPr lang="en-US" sz="1500" dirty="0">
              <a:solidFill>
                <a:srgbClr val="66FFFF"/>
              </a:solidFill>
              <a:latin typeface="Latha" pitchFamily="34" charset="0"/>
              <a:cs typeface="Latha" pitchFamily="34" charset="0"/>
            </a:endParaRPr>
          </a:p>
        </p:txBody>
      </p:sp>
      <p:sp>
        <p:nvSpPr>
          <p:cNvPr id="6147" name="Text Box 3">
            <a:hlinkClick r:id="rId4" action="ppaction://hlinksldjump"/>
          </p:cNvPr>
          <p:cNvSpPr txBox="1">
            <a:spLocks noChangeArrowheads="1"/>
          </p:cNvSpPr>
          <p:nvPr/>
        </p:nvSpPr>
        <p:spPr bwMode="auto">
          <a:xfrm>
            <a:off x="6553200" y="5943600"/>
            <a:ext cx="224612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2 க்கு</a:t>
            </a:r>
            <a:endParaRPr lang="en-US" sz="1500" dirty="0">
              <a:solidFill>
                <a:srgbClr val="66FFFF"/>
              </a:solidFill>
              <a:latin typeface="Latha" pitchFamily="34" charset="0"/>
              <a:cs typeface="Latha" pitchFamily="34" charset="0"/>
            </a:endParaRPr>
          </a:p>
        </p:txBody>
      </p:sp>
      <p:sp>
        <p:nvSpPr>
          <p:cNvPr id="6148"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Arial Unicode MS" pitchFamily="34" charset="-128"/>
                <a:ea typeface="Arial Unicode MS" pitchFamily="34" charset="-128"/>
                <a:cs typeface="Arial Unicode MS" pitchFamily="34" charset="-128"/>
              </a:rPr>
              <a:t>தெளிவான  பேச்சு</a:t>
            </a:r>
            <a:endParaRPr lang="en-US" dirty="0">
              <a:solidFill>
                <a:srgbClr val="66FFFF"/>
              </a:solidFill>
              <a:latin typeface="Arial Unicode MS" pitchFamily="34" charset="-128"/>
              <a:ea typeface="Arial Unicode MS" pitchFamily="34" charset="-128"/>
              <a:cs typeface="Arial Unicode MS" pitchFamily="34" charset="-128"/>
            </a:endParaRPr>
          </a:p>
        </p:txBody>
      </p:sp>
      <p:sp>
        <p:nvSpPr>
          <p:cNvPr id="6150" name="Text Box 6">
            <a:hlinkClick r:id="" action="ppaction://hlinkshowjump?jump=endshow"/>
          </p:cNvPr>
          <p:cNvSpPr txBox="1">
            <a:spLocks noChangeArrowheads="1"/>
          </p:cNvSpPr>
          <p:nvPr/>
        </p:nvSpPr>
        <p:spPr bwMode="auto">
          <a:xfrm>
            <a:off x="693420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latin typeface="Latha" pitchFamily="34" charset="0"/>
                <a:cs typeface="Latha" pitchFamily="34" charset="0"/>
              </a:rPr>
              <a:t>முடிவு</a:t>
            </a:r>
            <a:r>
              <a:rPr lang="en-US" sz="1500" dirty="0" smtClean="0">
                <a:solidFill>
                  <a:srgbClr val="66FFFF"/>
                </a:solidFill>
              </a:rPr>
              <a:t>     </a:t>
            </a:r>
            <a:endParaRPr lang="en-US" sz="1500" dirty="0">
              <a:solidFill>
                <a:srgbClr val="66FFFF"/>
              </a:solidFill>
            </a:endParaRPr>
          </a:p>
        </p:txBody>
      </p:sp>
      <p:sp>
        <p:nvSpPr>
          <p:cNvPr id="19463" name="Rectangle 7"/>
          <p:cNvSpPr>
            <a:spLocks noChangeArrowheads="1"/>
          </p:cNvSpPr>
          <p:nvPr/>
        </p:nvSpPr>
        <p:spPr bwMode="auto">
          <a:xfrm>
            <a:off x="139700" y="165100"/>
            <a:ext cx="6165850" cy="2248647"/>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ta-IN" sz="28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2. பேசும் போது நேர்மையாக, தெளிவாக பேசுங்கள். </a:t>
            </a:r>
            <a:endParaRPr lang="ar-SA" sz="28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19464" name="Rectangle 8"/>
          <p:cNvSpPr>
            <a:spLocks noChangeArrowheads="1"/>
          </p:cNvSpPr>
          <p:nvPr/>
        </p:nvSpPr>
        <p:spPr bwMode="auto">
          <a:xfrm>
            <a:off x="381000" y="3048000"/>
            <a:ext cx="5715000" cy="2825728"/>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378000" tIns="180000" rIns="378000" bIns="180000">
            <a:spAutoFit/>
          </a:bodyPr>
          <a:lstStyle/>
          <a:p>
            <a:pPr algn="just" rtl="0">
              <a:defRPr/>
            </a:pPr>
            <a:r>
              <a:rPr lang="ta-IN" sz="3200" b="0" i="1" dirty="0">
                <a:solidFill>
                  <a:srgbClr val="66FFFF"/>
                </a:solidFill>
                <a:latin typeface="Arial Unicode MS" pitchFamily="34" charset="-128"/>
                <a:ea typeface="Arial Unicode MS" pitchFamily="34" charset="-128"/>
                <a:cs typeface="Arial Unicode MS" pitchFamily="34" charset="-128"/>
              </a:rPr>
              <a:t>“விசுவாசம் கொண்டோரே! நீங்கள் அல்லாஹ்வை </a:t>
            </a:r>
            <a:r>
              <a:rPr lang="ta-IN" sz="3200" b="0" i="1" dirty="0" smtClean="0">
                <a:solidFill>
                  <a:srgbClr val="66FFFF"/>
                </a:solidFill>
                <a:latin typeface="Arial Unicode MS" pitchFamily="34" charset="-128"/>
                <a:ea typeface="Arial Unicode MS" pitchFamily="34" charset="-128"/>
                <a:cs typeface="Arial Unicode MS" pitchFamily="34" charset="-128"/>
              </a:rPr>
              <a:t>பயந்துக் </a:t>
            </a:r>
            <a:r>
              <a:rPr lang="ta-IN" sz="3200" b="0" i="1" dirty="0">
                <a:solidFill>
                  <a:srgbClr val="66FFFF"/>
                </a:solidFill>
                <a:latin typeface="Arial Unicode MS" pitchFamily="34" charset="-128"/>
                <a:ea typeface="Arial Unicode MS" pitchFamily="34" charset="-128"/>
                <a:cs typeface="Arial Unicode MS" pitchFamily="34" charset="-128"/>
              </a:rPr>
              <a:t>கொள்ளுங்கள். நேர்மையான கூற்றையே கூறுங்கள்.”  </a:t>
            </a:r>
            <a:r>
              <a:rPr lang="ta-IN" sz="3200" b="0" i="1" dirty="0" smtClean="0">
                <a:solidFill>
                  <a:srgbClr val="66FFFF"/>
                </a:solidFill>
                <a:latin typeface="Arial Unicode MS" pitchFamily="34" charset="-128"/>
                <a:ea typeface="Arial Unicode MS" pitchFamily="34" charset="-128"/>
                <a:cs typeface="Arial Unicode MS" pitchFamily="34" charset="-128"/>
              </a:rPr>
              <a:t>33/70.</a:t>
            </a:r>
            <a:endParaRPr lang="ar-SA" b="0" dirty="0">
              <a:solidFill>
                <a:srgbClr val="66FFFF"/>
              </a:solidFill>
              <a:latin typeface="Bookman Old Style" pitchFamily="18" charset="0"/>
            </a:endParaRPr>
          </a:p>
        </p:txBody>
      </p:sp>
      <p:sp>
        <p:nvSpPr>
          <p:cNvPr id="6153" name="Text Box 10"/>
          <p:cNvSpPr txBox="1">
            <a:spLocks noChangeArrowheads="1"/>
          </p:cNvSpPr>
          <p:nvPr/>
        </p:nvSpPr>
        <p:spPr bwMode="auto">
          <a:xfrm>
            <a:off x="6692891" y="762000"/>
            <a:ext cx="1867819" cy="400110"/>
          </a:xfrm>
          <a:prstGeom prst="rect">
            <a:avLst/>
          </a:prstGeom>
          <a:noFill/>
          <a:ln w="9525">
            <a:noFill/>
            <a:miter lim="800000"/>
            <a:headEnd/>
            <a:tailEnd/>
          </a:ln>
        </p:spPr>
        <p:txBody>
          <a:bodyPr wrap="none">
            <a:spAutoFit/>
          </a:bodyPr>
          <a:lstStyle/>
          <a:p>
            <a:r>
              <a:rPr lang="ta-IN" sz="2000" dirty="0" smtClean="0">
                <a:solidFill>
                  <a:srgbClr val="FF0000"/>
                </a:solidFill>
                <a:latin typeface="Arial Unicode MS" pitchFamily="34" charset="-128"/>
                <a:ea typeface="Arial Unicode MS" pitchFamily="34" charset="-128"/>
                <a:cs typeface="Arial Unicode MS" pitchFamily="34" charset="-128"/>
              </a:rPr>
              <a:t>அட்டவணை 1</a:t>
            </a:r>
            <a:endParaRPr lang="en-US" sz="2000"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med" advClick="0" advTm="8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9463">
                                            <p:txEl>
                                              <p:pRg st="0" end="0"/>
                                            </p:txEl>
                                          </p:spTgt>
                                        </p:tgtEl>
                                        <p:attrNameLst>
                                          <p:attrName>style.visibility</p:attrName>
                                        </p:attrNameLst>
                                      </p:cBhvr>
                                      <p:to>
                                        <p:strVal val="visible"/>
                                      </p:to>
                                    </p:set>
                                    <p:animEffect transition="in" filter="fade">
                                      <p:cBhvr>
                                        <p:cTn id="7" dur="2000"/>
                                        <p:tgtEl>
                                          <p:spTgt spid="194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9464">
                                            <p:bg/>
                                          </p:spTgt>
                                        </p:tgtEl>
                                        <p:attrNameLst>
                                          <p:attrName>style.visibility</p:attrName>
                                        </p:attrNameLst>
                                      </p:cBhvr>
                                      <p:to>
                                        <p:strVal val="visible"/>
                                      </p:to>
                                    </p:set>
                                    <p:animEffect transition="in" filter="wipe(down)">
                                      <p:cBhvr>
                                        <p:cTn id="12" dur="500"/>
                                        <p:tgtEl>
                                          <p:spTgt spid="19464">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9464">
                                            <p:txEl>
                                              <p:pRg st="0" end="0"/>
                                            </p:txEl>
                                          </p:spTgt>
                                        </p:tgtEl>
                                        <p:attrNameLst>
                                          <p:attrName>style.visibility</p:attrName>
                                        </p:attrNameLst>
                                      </p:cBhvr>
                                      <p:to>
                                        <p:strVal val="visible"/>
                                      </p:to>
                                    </p:set>
                                    <p:animEffect transition="in" filter="wipe(down)">
                                      <p:cBhvr>
                                        <p:cTn id="17" dur="500"/>
                                        <p:tgtEl>
                                          <p:spTgt spid="1946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3" grpId="0" build="p"/>
      <p:bldP spid="19464" grpId="0" build="p" animBg="1"/>
    </p:bldLst>
  </p:timing>
</p:sld>
</file>

<file path=ppt/slides/slide5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2226" name="Text Box 2">
            <a:hlinkClick r:id="rId3" action="ppaction://hlinksldjump"/>
          </p:cNvPr>
          <p:cNvSpPr txBox="1">
            <a:spLocks noChangeArrowheads="1"/>
          </p:cNvSpPr>
          <p:nvPr/>
        </p:nvSpPr>
        <p:spPr bwMode="auto">
          <a:xfrm>
            <a:off x="6613052" y="55102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1க்கு</a:t>
            </a:r>
            <a:endParaRPr lang="en-US" sz="1500" dirty="0">
              <a:solidFill>
                <a:srgbClr val="66FFFF"/>
              </a:solidFill>
              <a:latin typeface="Latha" pitchFamily="34" charset="0"/>
              <a:cs typeface="Latha" pitchFamily="34" charset="0"/>
            </a:endParaRPr>
          </a:p>
        </p:txBody>
      </p:sp>
      <p:sp>
        <p:nvSpPr>
          <p:cNvPr id="52227" name="Text Box 3">
            <a:hlinkClick r:id="rId4" action="ppaction://hlinksldjump"/>
          </p:cNvPr>
          <p:cNvSpPr txBox="1">
            <a:spLocks noChangeArrowheads="1"/>
          </p:cNvSpPr>
          <p:nvPr/>
        </p:nvSpPr>
        <p:spPr bwMode="auto">
          <a:xfrm>
            <a:off x="6613052" y="59928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2க்கு</a:t>
            </a:r>
            <a:endParaRPr lang="en-US" sz="1500" dirty="0">
              <a:solidFill>
                <a:srgbClr val="66FFFF"/>
              </a:solidFill>
              <a:latin typeface="Latha" pitchFamily="34" charset="0"/>
              <a:cs typeface="Latha" pitchFamily="34" charset="0"/>
            </a:endParaRPr>
          </a:p>
        </p:txBody>
      </p:sp>
      <p:sp>
        <p:nvSpPr>
          <p:cNvPr id="52228"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சாந்திக்கு வழி</a:t>
            </a:r>
            <a:endParaRPr lang="en-US" dirty="0">
              <a:solidFill>
                <a:srgbClr val="66FFFF"/>
              </a:solidFill>
              <a:latin typeface="Latha" pitchFamily="34" charset="0"/>
              <a:cs typeface="Latha" pitchFamily="34" charset="0"/>
            </a:endParaRPr>
          </a:p>
        </p:txBody>
      </p:sp>
      <p:sp>
        <p:nvSpPr>
          <p:cNvPr id="52230" name="Text Box 6">
            <a:hlinkClick r:id="rId5" action="ppaction://hlinksldjump"/>
          </p:cNvPr>
          <p:cNvSpPr txBox="1">
            <a:spLocks noChangeArrowheads="1"/>
          </p:cNvSpPr>
          <p:nvPr/>
        </p:nvSpPr>
        <p:spPr bwMode="auto">
          <a:xfrm>
            <a:off x="6858000" y="6426200"/>
            <a:ext cx="1590675" cy="323165"/>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latin typeface="Latha" pitchFamily="34" charset="0"/>
                <a:cs typeface="Latha" pitchFamily="34" charset="0"/>
              </a:rPr>
              <a:t>முடிவு</a:t>
            </a:r>
            <a:endParaRPr lang="en-US" sz="1500" dirty="0">
              <a:solidFill>
                <a:srgbClr val="66FFFF"/>
              </a:solidFill>
              <a:latin typeface="Latha" pitchFamily="34" charset="0"/>
              <a:cs typeface="Latha" pitchFamily="34" charset="0"/>
            </a:endParaRPr>
          </a:p>
        </p:txBody>
      </p:sp>
      <p:sp>
        <p:nvSpPr>
          <p:cNvPr id="67591" name="Rectangle 7"/>
          <p:cNvSpPr>
            <a:spLocks noChangeArrowheads="1"/>
          </p:cNvSpPr>
          <p:nvPr/>
        </p:nvSpPr>
        <p:spPr bwMode="auto">
          <a:xfrm>
            <a:off x="609600" y="228600"/>
            <a:ext cx="5391150" cy="1840843"/>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47. கோபத்தை அடக்கிக் கொள்ளுங்கள். அடுத்தவர் உள்ளங்களில் சாந்தி கிடைக்க வழி காட்டுங்கள்.</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67593" name="Rectangle 9"/>
          <p:cNvSpPr>
            <a:spLocks noChangeArrowheads="1"/>
          </p:cNvSpPr>
          <p:nvPr/>
        </p:nvSpPr>
        <p:spPr bwMode="auto">
          <a:xfrm>
            <a:off x="228600" y="2438400"/>
            <a:ext cx="6096000" cy="3687503"/>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lvl="0" algn="ctr">
              <a:lnSpc>
                <a:spcPct val="150000"/>
              </a:lnSpc>
            </a:pPr>
            <a:r>
              <a:rPr lang="ta-IN" i="1" dirty="0" smtClean="0">
                <a:solidFill>
                  <a:srgbClr val="00B0F0"/>
                </a:solidFill>
                <a:latin typeface="Latha" pitchFamily="34" charset="0"/>
                <a:ea typeface="Arial Unicode MS" pitchFamily="34" charset="-128"/>
                <a:cs typeface="Latha" pitchFamily="34" charset="0"/>
              </a:rPr>
              <a:t>“அவர்கள் எத்தகையோரென்றால், செல்வ நிலையிலும், வறுமை நிலையிலும் செலவு செய்துக் கொண்டிருப் பார்கள். கோபத்தையும் அடக்கிக் கொள்ளக்கூடிய வர்கள். மனிதர்களையும் மன்னித்து விடக்கூடியவர்கள். இத்தகைய நன்மை செய்வோரை அல்லாஹ் நேசிக்கிறான்.”  3/134</a:t>
            </a:r>
            <a:endParaRPr lang="en-US" i="1" dirty="0" smtClean="0">
              <a:solidFill>
                <a:srgbClr val="00B0F0"/>
              </a:solidFill>
              <a:latin typeface="Latha" pitchFamily="34" charset="0"/>
              <a:ea typeface="Arial Unicode MS" pitchFamily="34" charset="-128"/>
              <a:cs typeface="Latha" pitchFamily="34" charset="0"/>
            </a:endParaRPr>
          </a:p>
        </p:txBody>
      </p:sp>
      <p:sp>
        <p:nvSpPr>
          <p:cNvPr id="9"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2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7591">
                                            <p:txEl>
                                              <p:pRg st="0" end="0"/>
                                            </p:txEl>
                                          </p:spTgt>
                                        </p:tgtEl>
                                        <p:attrNameLst>
                                          <p:attrName>style.visibility</p:attrName>
                                        </p:attrNameLst>
                                      </p:cBhvr>
                                      <p:to>
                                        <p:strVal val="visible"/>
                                      </p:to>
                                    </p:set>
                                    <p:animEffect transition="in" filter="fade">
                                      <p:cBhvr>
                                        <p:cTn id="7" dur="2000"/>
                                        <p:tgtEl>
                                          <p:spTgt spid="675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7593">
                                            <p:bg/>
                                          </p:spTgt>
                                        </p:tgtEl>
                                        <p:attrNameLst>
                                          <p:attrName>style.visibility</p:attrName>
                                        </p:attrNameLst>
                                      </p:cBhvr>
                                      <p:to>
                                        <p:strVal val="visible"/>
                                      </p:to>
                                    </p:set>
                                    <p:anim calcmode="lin" valueType="num">
                                      <p:cBhvr additive="base">
                                        <p:cTn id="12" dur="500" fill="hold"/>
                                        <p:tgtEl>
                                          <p:spTgt spid="67593">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6759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7593">
                                            <p:txEl>
                                              <p:pRg st="0" end="0"/>
                                            </p:txEl>
                                          </p:spTgt>
                                        </p:tgtEl>
                                        <p:attrNameLst>
                                          <p:attrName>style.visibility</p:attrName>
                                        </p:attrNameLst>
                                      </p:cBhvr>
                                      <p:to>
                                        <p:strVal val="visible"/>
                                      </p:to>
                                    </p:set>
                                    <p:anim calcmode="lin" valueType="num">
                                      <p:cBhvr additive="base">
                                        <p:cTn id="18" dur="500" fill="hold"/>
                                        <p:tgtEl>
                                          <p:spTgt spid="6759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6759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91" grpId="0" build="p"/>
      <p:bldP spid="67593" grpId="0" build="p" animBg="1"/>
    </p:bldLst>
  </p:timing>
</p:sld>
</file>

<file path=ppt/slides/slide5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3250" name="Text Box 2">
            <a:hlinkClick r:id="rId3" action="ppaction://hlinksldjump"/>
          </p:cNvPr>
          <p:cNvSpPr txBox="1">
            <a:spLocks noChangeArrowheads="1"/>
          </p:cNvSpPr>
          <p:nvPr/>
        </p:nvSpPr>
        <p:spPr bwMode="auto">
          <a:xfrm>
            <a:off x="6613052" y="55102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1க்கு</a:t>
            </a:r>
            <a:endParaRPr lang="en-US" sz="1500" dirty="0">
              <a:solidFill>
                <a:srgbClr val="66FFFF"/>
              </a:solidFill>
              <a:latin typeface="Latha" pitchFamily="34" charset="0"/>
              <a:cs typeface="Latha" pitchFamily="34" charset="0"/>
            </a:endParaRPr>
          </a:p>
        </p:txBody>
      </p:sp>
      <p:sp>
        <p:nvSpPr>
          <p:cNvPr id="53251" name="Text Box 3">
            <a:hlinkClick r:id="rId4" action="ppaction://hlinksldjump"/>
          </p:cNvPr>
          <p:cNvSpPr txBox="1">
            <a:spLocks noChangeArrowheads="1"/>
          </p:cNvSpPr>
          <p:nvPr/>
        </p:nvSpPr>
        <p:spPr bwMode="auto">
          <a:xfrm>
            <a:off x="6613052" y="59928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2க்கு</a:t>
            </a:r>
            <a:endParaRPr lang="en-US" sz="1500" dirty="0">
              <a:solidFill>
                <a:srgbClr val="66FFFF"/>
              </a:solidFill>
              <a:latin typeface="Latha" pitchFamily="34" charset="0"/>
              <a:cs typeface="Latha" pitchFamily="34" charset="0"/>
            </a:endParaRPr>
          </a:p>
        </p:txBody>
      </p:sp>
      <p:sp>
        <p:nvSpPr>
          <p:cNvPr id="53252" name="Rectangle 4"/>
          <p:cNvSpPr>
            <a:spLocks noChangeArrowheads="1"/>
          </p:cNvSpPr>
          <p:nvPr/>
        </p:nvSpPr>
        <p:spPr bwMode="auto">
          <a:xfrm>
            <a:off x="6588125" y="196850"/>
            <a:ext cx="2232025" cy="369332"/>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Arial Unicode MS" pitchFamily="34" charset="-128"/>
                <a:ea typeface="Arial Unicode MS" pitchFamily="34" charset="-128"/>
                <a:cs typeface="Arial Unicode MS" pitchFamily="34" charset="-128"/>
              </a:rPr>
              <a:t>தஅவா அழைப்பு</a:t>
            </a:r>
            <a:endParaRPr lang="en-US" dirty="0">
              <a:solidFill>
                <a:srgbClr val="66FFFF"/>
              </a:solidFill>
              <a:latin typeface="Arial Unicode MS" pitchFamily="34" charset="-128"/>
              <a:ea typeface="Arial Unicode MS" pitchFamily="34" charset="-128"/>
              <a:cs typeface="Arial Unicode MS" pitchFamily="34" charset="-128"/>
            </a:endParaRPr>
          </a:p>
        </p:txBody>
      </p:sp>
      <p:sp>
        <p:nvSpPr>
          <p:cNvPr id="53254" name="Text Box 6">
            <a:hlinkClick r:id="rId5" action="ppaction://hlinksldjump"/>
          </p:cNvPr>
          <p:cNvSpPr txBox="1">
            <a:spLocks noChangeArrowheads="1"/>
          </p:cNvSpPr>
          <p:nvPr/>
        </p:nvSpPr>
        <p:spPr bwMode="auto">
          <a:xfrm>
            <a:off x="693420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latin typeface="Latha" pitchFamily="34" charset="0"/>
                <a:cs typeface="Latha" pitchFamily="34" charset="0"/>
              </a:rPr>
              <a:t>முடிவு</a:t>
            </a:r>
            <a:r>
              <a:rPr lang="en-US" sz="1500" dirty="0" smtClean="0">
                <a:solidFill>
                  <a:srgbClr val="66FFFF"/>
                </a:solidFill>
              </a:rPr>
              <a:t>     </a:t>
            </a:r>
            <a:endParaRPr lang="en-US" sz="1500" dirty="0">
              <a:solidFill>
                <a:srgbClr val="66FFFF"/>
              </a:solidFill>
            </a:endParaRPr>
          </a:p>
        </p:txBody>
      </p:sp>
      <p:sp>
        <p:nvSpPr>
          <p:cNvPr id="68615" name="Rectangle 7"/>
          <p:cNvSpPr>
            <a:spLocks noChangeArrowheads="1"/>
          </p:cNvSpPr>
          <p:nvPr/>
        </p:nvSpPr>
        <p:spPr bwMode="auto">
          <a:xfrm>
            <a:off x="457200" y="165100"/>
            <a:ext cx="5695950" cy="1471511"/>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48. மக்களை இறைவனின் பக்கம் அறிவுடனும், அழகிய முறையிலும் அழையுங்கள். </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68617" name="Rectangle 9"/>
          <p:cNvSpPr>
            <a:spLocks noChangeArrowheads="1"/>
          </p:cNvSpPr>
          <p:nvPr/>
        </p:nvSpPr>
        <p:spPr bwMode="auto">
          <a:xfrm>
            <a:off x="304800" y="1905000"/>
            <a:ext cx="6096000" cy="4518499"/>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lvl="0" algn="ctr">
              <a:lnSpc>
                <a:spcPct val="150000"/>
              </a:lnSpc>
            </a:pPr>
            <a:r>
              <a:rPr lang="ta-IN" i="1" dirty="0" smtClean="0">
                <a:solidFill>
                  <a:srgbClr val="00B0F0"/>
                </a:solidFill>
                <a:latin typeface="Latha" pitchFamily="34" charset="0"/>
                <a:ea typeface="Arial Unicode MS" pitchFamily="34" charset="-128"/>
                <a:cs typeface="Latha" pitchFamily="34" charset="0"/>
              </a:rPr>
              <a:t>“நபியே!) நீர் விவேகத்தைக் கொண்டும் அழகான நல்லுபதேசத்தைக் கொண்டும் உமதிரட்சகனின் பக்கம் அழைப்பீராக. அன்றியும் எது மிக அழகானதோ, அதைக் கொண்டு அவர்களுடன் நீர் விவாதம் செய்வீராக. நிச்சயமாக உமதிரட்சகன், அவனுடைய வழியிலிருந்து தவறியவரை மிக்க அறிந்தவன். இன்னும் நேர்வழி பெற்றவர்களையும் அவன் மிக்க அறிந்தவன்.” 16/125</a:t>
            </a:r>
            <a:endParaRPr lang="en-US" i="1" dirty="0" smtClean="0">
              <a:solidFill>
                <a:srgbClr val="00B0F0"/>
              </a:solidFill>
              <a:latin typeface="Latha" pitchFamily="34" charset="0"/>
              <a:ea typeface="Arial Unicode MS" pitchFamily="34" charset="-128"/>
              <a:cs typeface="Latha" pitchFamily="34" charset="0"/>
            </a:endParaRPr>
          </a:p>
        </p:txBody>
      </p:sp>
      <p:sp>
        <p:nvSpPr>
          <p:cNvPr id="9"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4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8615">
                                            <p:txEl>
                                              <p:pRg st="0" end="0"/>
                                            </p:txEl>
                                          </p:spTgt>
                                        </p:tgtEl>
                                        <p:attrNameLst>
                                          <p:attrName>style.visibility</p:attrName>
                                        </p:attrNameLst>
                                      </p:cBhvr>
                                      <p:to>
                                        <p:strVal val="visible"/>
                                      </p:to>
                                    </p:set>
                                    <p:animEffect transition="in" filter="fade">
                                      <p:cBhvr>
                                        <p:cTn id="7" dur="2000"/>
                                        <p:tgtEl>
                                          <p:spTgt spid="686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68617">
                                            <p:bg/>
                                          </p:spTgt>
                                        </p:tgtEl>
                                        <p:attrNameLst>
                                          <p:attrName>style.visibility</p:attrName>
                                        </p:attrNameLst>
                                      </p:cBhvr>
                                      <p:to>
                                        <p:strVal val="visible"/>
                                      </p:to>
                                    </p:set>
                                    <p:animEffect transition="in" filter="wipe(up)">
                                      <p:cBhvr>
                                        <p:cTn id="12" dur="500"/>
                                        <p:tgtEl>
                                          <p:spTgt spid="68617">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68617">
                                            <p:txEl>
                                              <p:pRg st="0" end="0"/>
                                            </p:txEl>
                                          </p:spTgt>
                                        </p:tgtEl>
                                        <p:attrNameLst>
                                          <p:attrName>style.visibility</p:attrName>
                                        </p:attrNameLst>
                                      </p:cBhvr>
                                      <p:to>
                                        <p:strVal val="visible"/>
                                      </p:to>
                                    </p:set>
                                    <p:animEffect transition="in" filter="wipe(up)">
                                      <p:cBhvr>
                                        <p:cTn id="17" dur="500"/>
                                        <p:tgtEl>
                                          <p:spTgt spid="6861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5" grpId="0" build="p"/>
      <p:bldP spid="68617" grpId="0" build="p" animBg="1"/>
    </p:bldLst>
  </p:timing>
</p:sld>
</file>

<file path=ppt/slides/slide5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4274" name="Text Box 2">
            <a:hlinkClick r:id="rId3" action="ppaction://hlinksldjump"/>
          </p:cNvPr>
          <p:cNvSpPr txBox="1">
            <a:spLocks noChangeArrowheads="1"/>
          </p:cNvSpPr>
          <p:nvPr/>
        </p:nvSpPr>
        <p:spPr bwMode="auto">
          <a:xfrm>
            <a:off x="6629400" y="55102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1க்கு</a:t>
            </a:r>
            <a:endParaRPr lang="en-US" sz="1500" dirty="0">
              <a:solidFill>
                <a:srgbClr val="66FFFF"/>
              </a:solidFill>
            </a:endParaRPr>
          </a:p>
        </p:txBody>
      </p:sp>
      <p:sp>
        <p:nvSpPr>
          <p:cNvPr id="54275" name="Text Box 3">
            <a:hlinkClick r:id="rId4" action="ppaction://hlinksldjump"/>
          </p:cNvPr>
          <p:cNvSpPr txBox="1">
            <a:spLocks noChangeArrowheads="1"/>
          </p:cNvSpPr>
          <p:nvPr/>
        </p:nvSpPr>
        <p:spPr bwMode="auto">
          <a:xfrm>
            <a:off x="6613052" y="59928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2க்கு</a:t>
            </a:r>
            <a:endParaRPr lang="en-US" sz="1500" dirty="0">
              <a:solidFill>
                <a:srgbClr val="66FFFF"/>
              </a:solidFill>
              <a:latin typeface="Latha" pitchFamily="34" charset="0"/>
              <a:cs typeface="Latha" pitchFamily="34" charset="0"/>
            </a:endParaRPr>
          </a:p>
        </p:txBody>
      </p:sp>
      <p:sp>
        <p:nvSpPr>
          <p:cNvPr id="54276" name="Rectangle 4"/>
          <p:cNvSpPr>
            <a:spLocks noChangeArrowheads="1"/>
          </p:cNvSpPr>
          <p:nvPr/>
        </p:nvSpPr>
        <p:spPr bwMode="auto">
          <a:xfrm>
            <a:off x="6588125" y="196850"/>
            <a:ext cx="2232025" cy="646331"/>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மார்க்கம் ஒரு விளையாட்டா?</a:t>
            </a:r>
            <a:endParaRPr lang="en-US" dirty="0">
              <a:solidFill>
                <a:srgbClr val="66FFFF"/>
              </a:solidFill>
              <a:latin typeface="Latha" pitchFamily="34" charset="0"/>
              <a:cs typeface="Latha" pitchFamily="34" charset="0"/>
            </a:endParaRPr>
          </a:p>
        </p:txBody>
      </p:sp>
      <p:sp>
        <p:nvSpPr>
          <p:cNvPr id="54278" name="Text Box 6">
            <a:hlinkClick r:id="rId5" action="ppaction://hlinksldjump"/>
          </p:cNvPr>
          <p:cNvSpPr txBox="1">
            <a:spLocks noChangeArrowheads="1"/>
          </p:cNvSpPr>
          <p:nvPr/>
        </p:nvSpPr>
        <p:spPr bwMode="auto">
          <a:xfrm>
            <a:off x="6934200" y="6426200"/>
            <a:ext cx="1590675" cy="323165"/>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latin typeface="Latha" pitchFamily="34" charset="0"/>
                <a:cs typeface="Latha" pitchFamily="34" charset="0"/>
              </a:rPr>
              <a:t>முடிவு</a:t>
            </a:r>
            <a:endParaRPr lang="en-US" sz="1500" dirty="0">
              <a:solidFill>
                <a:srgbClr val="66FFFF"/>
              </a:solidFill>
              <a:latin typeface="Latha" pitchFamily="34" charset="0"/>
              <a:cs typeface="Latha" pitchFamily="34" charset="0"/>
            </a:endParaRPr>
          </a:p>
        </p:txBody>
      </p:sp>
      <p:sp>
        <p:nvSpPr>
          <p:cNvPr id="69639" name="Rectangle 7"/>
          <p:cNvSpPr>
            <a:spLocks noChangeArrowheads="1"/>
          </p:cNvSpPr>
          <p:nvPr/>
        </p:nvSpPr>
        <p:spPr bwMode="auto">
          <a:xfrm>
            <a:off x="139700" y="165100"/>
            <a:ext cx="6165850" cy="2533340"/>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just" rtl="0">
              <a:lnSpc>
                <a:spcPct val="150000"/>
              </a:lnSpc>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49. அல்லாஹ்வின் கட்டளயை புரக்கணித்து, விளையாட்டாக எடுத்துக் ​கொண்டவர்களை அப்படியே விட்டு விடுங்கள்.</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69641" name="Rectangle 9"/>
          <p:cNvSpPr>
            <a:spLocks noChangeArrowheads="1"/>
          </p:cNvSpPr>
          <p:nvPr/>
        </p:nvSpPr>
        <p:spPr bwMode="auto">
          <a:xfrm>
            <a:off x="381000" y="3141663"/>
            <a:ext cx="5867400" cy="3237379"/>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algn="ctr" rtl="0">
              <a:lnSpc>
                <a:spcPct val="150000"/>
              </a:lnSpc>
              <a:defRPr/>
            </a:pPr>
            <a:r>
              <a:rPr lang="ta-IN" i="1" dirty="0" smtClean="0">
                <a:solidFill>
                  <a:srgbClr val="00B0F0"/>
                </a:solidFill>
                <a:latin typeface="Latha" pitchFamily="34" charset="0"/>
                <a:ea typeface="Arial Unicode MS" pitchFamily="34" charset="-128"/>
                <a:cs typeface="Latha" pitchFamily="34" charset="0"/>
              </a:rPr>
              <a:t>“நபியே! தங்கள் மார்க்கத்தை விளையாட்டாகவும் வேடிக்கையாகவும் எடுத்துக் கொண்டார்களோ, இன்னும் யாரை இவ்வுலக வாழ்க்கை (மயக்கி) ஏமாற்றி விட்டதோ, அத்தகையவர்களை, அவர்கள் (போக்கில்) நீர் விட்டு விடுவீராக.”  6/70</a:t>
            </a:r>
            <a:endParaRPr lang="ar-SA" i="1" dirty="0">
              <a:solidFill>
                <a:srgbClr val="00B0F0"/>
              </a:solidFill>
              <a:latin typeface="Latha" pitchFamily="34" charset="0"/>
              <a:ea typeface="Arial Unicode MS" pitchFamily="34" charset="-128"/>
              <a:cs typeface="Latha" pitchFamily="34" charset="0"/>
            </a:endParaRPr>
          </a:p>
        </p:txBody>
      </p:sp>
      <p:sp>
        <p:nvSpPr>
          <p:cNvPr id="9"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2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9639">
                                            <p:txEl>
                                              <p:pRg st="0" end="0"/>
                                            </p:txEl>
                                          </p:spTgt>
                                        </p:tgtEl>
                                        <p:attrNameLst>
                                          <p:attrName>style.visibility</p:attrName>
                                        </p:attrNameLst>
                                      </p:cBhvr>
                                      <p:to>
                                        <p:strVal val="visible"/>
                                      </p:to>
                                    </p:set>
                                    <p:animEffect transition="in" filter="fade">
                                      <p:cBhvr>
                                        <p:cTn id="7" dur="2000"/>
                                        <p:tgtEl>
                                          <p:spTgt spid="696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9641">
                                            <p:bg/>
                                          </p:spTgt>
                                        </p:tgtEl>
                                        <p:attrNameLst>
                                          <p:attrName>style.visibility</p:attrName>
                                        </p:attrNameLst>
                                      </p:cBhvr>
                                      <p:to>
                                        <p:strVal val="visible"/>
                                      </p:to>
                                    </p:set>
                                    <p:anim calcmode="lin" valueType="num">
                                      <p:cBhvr additive="base">
                                        <p:cTn id="12" dur="500" fill="hold"/>
                                        <p:tgtEl>
                                          <p:spTgt spid="69641">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69641">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9641">
                                            <p:txEl>
                                              <p:pRg st="0" end="0"/>
                                            </p:txEl>
                                          </p:spTgt>
                                        </p:tgtEl>
                                        <p:attrNameLst>
                                          <p:attrName>style.visibility</p:attrName>
                                        </p:attrNameLst>
                                      </p:cBhvr>
                                      <p:to>
                                        <p:strVal val="visible"/>
                                      </p:to>
                                    </p:set>
                                    <p:anim calcmode="lin" valueType="num">
                                      <p:cBhvr additive="base">
                                        <p:cTn id="18" dur="500" fill="hold"/>
                                        <p:tgtEl>
                                          <p:spTgt spid="69641">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6964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9" grpId="0" build="allAtOnce"/>
      <p:bldP spid="69641" grpId="0" build="p" animBg="1"/>
    </p:bldLst>
  </p:timing>
</p:sld>
</file>

<file path=ppt/slides/slide5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5298" name="Text Box 2">
            <a:hlinkClick r:id="rId3" action="ppaction://hlinksldjump"/>
          </p:cNvPr>
          <p:cNvSpPr txBox="1">
            <a:spLocks noChangeArrowheads="1"/>
          </p:cNvSpPr>
          <p:nvPr/>
        </p:nvSpPr>
        <p:spPr bwMode="auto">
          <a:xfrm>
            <a:off x="6613052" y="55102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1க்கு</a:t>
            </a:r>
            <a:endParaRPr lang="en-US" sz="1500" dirty="0">
              <a:solidFill>
                <a:srgbClr val="66FFFF"/>
              </a:solidFill>
              <a:latin typeface="Latha" pitchFamily="34" charset="0"/>
              <a:cs typeface="Latha" pitchFamily="34" charset="0"/>
            </a:endParaRPr>
          </a:p>
        </p:txBody>
      </p:sp>
      <p:sp>
        <p:nvSpPr>
          <p:cNvPr id="55299" name="Text Box 3">
            <a:hlinkClick r:id="rId4" action="ppaction://hlinksldjump"/>
          </p:cNvPr>
          <p:cNvSpPr txBox="1">
            <a:spLocks noChangeArrowheads="1"/>
          </p:cNvSpPr>
          <p:nvPr/>
        </p:nvSpPr>
        <p:spPr bwMode="auto">
          <a:xfrm>
            <a:off x="6613052" y="59928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2க்கு</a:t>
            </a:r>
            <a:endParaRPr lang="en-US" sz="1500" dirty="0">
              <a:solidFill>
                <a:srgbClr val="66FFFF"/>
              </a:solidFill>
              <a:latin typeface="Latha" pitchFamily="34" charset="0"/>
              <a:cs typeface="Latha" pitchFamily="34" charset="0"/>
            </a:endParaRPr>
          </a:p>
        </p:txBody>
      </p:sp>
      <p:sp>
        <p:nvSpPr>
          <p:cNvPr id="55300" name="Rectangle 4"/>
          <p:cNvSpPr>
            <a:spLocks noChangeArrowheads="1"/>
          </p:cNvSpPr>
          <p:nvPr/>
        </p:nvSpPr>
        <p:spPr bwMode="auto">
          <a:xfrm>
            <a:off x="6588125" y="196850"/>
            <a:ext cx="2232025" cy="646331"/>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அல்லாஹ்வின் கட்டளை</a:t>
            </a:r>
            <a:endParaRPr lang="en-US" dirty="0">
              <a:solidFill>
                <a:srgbClr val="66FFFF"/>
              </a:solidFill>
              <a:latin typeface="Latha" pitchFamily="34" charset="0"/>
              <a:cs typeface="Latha" pitchFamily="34" charset="0"/>
            </a:endParaRPr>
          </a:p>
        </p:txBody>
      </p:sp>
      <p:sp>
        <p:nvSpPr>
          <p:cNvPr id="55302" name="Text Box 6">
            <a:hlinkClick r:id="rId5" action="ppaction://hlinksldjump"/>
          </p:cNvPr>
          <p:cNvSpPr txBox="1">
            <a:spLocks noChangeArrowheads="1"/>
          </p:cNvSpPr>
          <p:nvPr/>
        </p:nvSpPr>
        <p:spPr bwMode="auto">
          <a:xfrm>
            <a:off x="6858000" y="6426200"/>
            <a:ext cx="1590675" cy="323165"/>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latin typeface="Latha" pitchFamily="34" charset="0"/>
                <a:cs typeface="Latha" pitchFamily="34" charset="0"/>
              </a:rPr>
              <a:t>முடிவு</a:t>
            </a:r>
            <a:endParaRPr lang="en-US" sz="1500" dirty="0">
              <a:solidFill>
                <a:srgbClr val="66FFFF"/>
              </a:solidFill>
              <a:latin typeface="Latha" pitchFamily="34" charset="0"/>
              <a:cs typeface="Latha" pitchFamily="34" charset="0"/>
            </a:endParaRPr>
          </a:p>
        </p:txBody>
      </p:sp>
      <p:sp>
        <p:nvSpPr>
          <p:cNvPr id="70663" name="Rectangle 7"/>
          <p:cNvSpPr>
            <a:spLocks noChangeArrowheads="1"/>
          </p:cNvSpPr>
          <p:nvPr/>
        </p:nvSpPr>
        <p:spPr bwMode="auto">
          <a:xfrm>
            <a:off x="139700" y="165100"/>
            <a:ext cx="6337300" cy="2210175"/>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50. அல்லாஹ்வின் கட்டளையை பரிகசிக்கும் மக்களுடன் உட்கா ராதீர்கள், அவர்கள் அதனை விட்டும் விலகிக் கொள்ளும் வரை.</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70665" name="Rectangle 9"/>
          <p:cNvSpPr>
            <a:spLocks noChangeArrowheads="1"/>
          </p:cNvSpPr>
          <p:nvPr/>
        </p:nvSpPr>
        <p:spPr bwMode="auto">
          <a:xfrm>
            <a:off x="381000" y="2514600"/>
            <a:ext cx="5867400" cy="3410504"/>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lvl="0" algn="ctr"/>
            <a:r>
              <a:rPr lang="ta-IN" i="1" dirty="0" smtClean="0">
                <a:solidFill>
                  <a:srgbClr val="00B0F0"/>
                </a:solidFill>
                <a:latin typeface="Latha" pitchFamily="34" charset="0"/>
                <a:ea typeface="Arial Unicode MS" pitchFamily="34" charset="-128"/>
                <a:cs typeface="Latha" pitchFamily="34" charset="0"/>
              </a:rPr>
              <a:t>“அல்லாஹ்டைய வசனங்களை, நிராக ரிக்கப் படுவதையோ, அல்லது பரிகசிக்கப் படுவதையோ நீங்கள் செவியுற்றால்,  அவர்கள் அதனைத் தவிர்த்து வேறு விஷயத்தில் ஈடுபடும் வரை நீங்கள் அவர்களுடன் உட்கார வேண்டாம் என அல்லாஹ் (இவ்) வேதத்தில் உங்களுக்கு இறக்கி வைத்திருக்கிறான். (அவ்வாறு உட்கார்ந் தால்) அந்நேரத்தில் நீங்களும் அவர்க ளைப் போன்று தான் (ஆவீர்கள்).”  4/140</a:t>
            </a:r>
            <a:endParaRPr lang="en-US" i="1" dirty="0" smtClean="0">
              <a:solidFill>
                <a:srgbClr val="00B0F0"/>
              </a:solidFill>
              <a:latin typeface="Latha" pitchFamily="34" charset="0"/>
              <a:ea typeface="Arial Unicode MS" pitchFamily="34" charset="-128"/>
              <a:cs typeface="Latha" pitchFamily="34" charset="0"/>
            </a:endParaRPr>
          </a:p>
        </p:txBody>
      </p:sp>
      <p:sp>
        <p:nvSpPr>
          <p:cNvPr id="9"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4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0663">
                                            <p:txEl>
                                              <p:pRg st="0" end="0"/>
                                            </p:txEl>
                                          </p:spTgt>
                                        </p:tgtEl>
                                        <p:attrNameLst>
                                          <p:attrName>style.visibility</p:attrName>
                                        </p:attrNameLst>
                                      </p:cBhvr>
                                      <p:to>
                                        <p:strVal val="visible"/>
                                      </p:to>
                                    </p:set>
                                    <p:animEffect transition="in" filter="fade">
                                      <p:cBhvr>
                                        <p:cTn id="7" dur="2000"/>
                                        <p:tgtEl>
                                          <p:spTgt spid="706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70665">
                                            <p:bg/>
                                          </p:spTgt>
                                        </p:tgtEl>
                                        <p:attrNameLst>
                                          <p:attrName>style.visibility</p:attrName>
                                        </p:attrNameLst>
                                      </p:cBhvr>
                                      <p:to>
                                        <p:strVal val="visible"/>
                                      </p:to>
                                    </p:set>
                                    <p:animEffect transition="in" filter="wipe(up)">
                                      <p:cBhvr>
                                        <p:cTn id="12" dur="500"/>
                                        <p:tgtEl>
                                          <p:spTgt spid="70665">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70665">
                                            <p:txEl>
                                              <p:pRg st="0" end="0"/>
                                            </p:txEl>
                                          </p:spTgt>
                                        </p:tgtEl>
                                        <p:attrNameLst>
                                          <p:attrName>style.visibility</p:attrName>
                                        </p:attrNameLst>
                                      </p:cBhvr>
                                      <p:to>
                                        <p:strVal val="visible"/>
                                      </p:to>
                                    </p:set>
                                    <p:animEffect transition="in" filter="wipe(up)">
                                      <p:cBhvr>
                                        <p:cTn id="17" dur="500"/>
                                        <p:tgtEl>
                                          <p:spTgt spid="7066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3" grpId="0" build="allAtOnce"/>
      <p:bldP spid="70665" grpId="0" build="p" animBg="1"/>
    </p:bldLst>
  </p:timing>
</p:sld>
</file>

<file path=ppt/slides/slide5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6322" name="Text Box 2">
            <a:hlinkClick r:id="rId3" action="ppaction://hlinksldjump"/>
          </p:cNvPr>
          <p:cNvSpPr txBox="1">
            <a:spLocks noChangeArrowheads="1"/>
          </p:cNvSpPr>
          <p:nvPr/>
        </p:nvSpPr>
        <p:spPr bwMode="auto">
          <a:xfrm>
            <a:off x="6613052" y="55102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1க்கு</a:t>
            </a:r>
            <a:endParaRPr lang="en-US" sz="1500" dirty="0">
              <a:solidFill>
                <a:srgbClr val="66FFFF"/>
              </a:solidFill>
              <a:latin typeface="Latha" pitchFamily="34" charset="0"/>
              <a:cs typeface="Latha" pitchFamily="34" charset="0"/>
            </a:endParaRPr>
          </a:p>
        </p:txBody>
      </p:sp>
      <p:sp>
        <p:nvSpPr>
          <p:cNvPr id="56323" name="Text Box 3">
            <a:hlinkClick r:id="rId4" action="ppaction://hlinksldjump"/>
          </p:cNvPr>
          <p:cNvSpPr txBox="1">
            <a:spLocks noChangeArrowheads="1"/>
          </p:cNvSpPr>
          <p:nvPr/>
        </p:nvSpPr>
        <p:spPr bwMode="auto">
          <a:xfrm>
            <a:off x="6613052" y="59928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2க்கு</a:t>
            </a:r>
            <a:endParaRPr lang="en-US" sz="1500" dirty="0">
              <a:solidFill>
                <a:srgbClr val="66FFFF"/>
              </a:solidFill>
              <a:latin typeface="Latha" pitchFamily="34" charset="0"/>
              <a:cs typeface="Latha" pitchFamily="34" charset="0"/>
            </a:endParaRPr>
          </a:p>
        </p:txBody>
      </p:sp>
      <p:sp>
        <p:nvSpPr>
          <p:cNvPr id="56324" name="Rectangle 4"/>
          <p:cNvSpPr>
            <a:spLocks noChangeArrowheads="1"/>
          </p:cNvSpPr>
          <p:nvPr/>
        </p:nvSpPr>
        <p:spPr bwMode="auto">
          <a:xfrm>
            <a:off x="6588125" y="196850"/>
            <a:ext cx="2232025" cy="369332"/>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பொறாமை</a:t>
            </a:r>
            <a:endParaRPr lang="en-US" dirty="0">
              <a:solidFill>
                <a:srgbClr val="66FFFF"/>
              </a:solidFill>
              <a:latin typeface="Latha" pitchFamily="34" charset="0"/>
              <a:cs typeface="Latha" pitchFamily="34" charset="0"/>
            </a:endParaRPr>
          </a:p>
        </p:txBody>
      </p:sp>
      <p:sp>
        <p:nvSpPr>
          <p:cNvPr id="56326" name="Text Box 6">
            <a:hlinkClick r:id="rId5" action="ppaction://hlinksldjump"/>
          </p:cNvPr>
          <p:cNvSpPr txBox="1">
            <a:spLocks noChangeArrowheads="1"/>
          </p:cNvSpPr>
          <p:nvPr/>
        </p:nvSpPr>
        <p:spPr bwMode="auto">
          <a:xfrm>
            <a:off x="6934200" y="6426200"/>
            <a:ext cx="1590675" cy="323165"/>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latin typeface="Latha" pitchFamily="34" charset="0"/>
                <a:cs typeface="Latha" pitchFamily="34" charset="0"/>
              </a:rPr>
              <a:t>முடிவு</a:t>
            </a:r>
            <a:endParaRPr lang="en-US" sz="1500" dirty="0">
              <a:solidFill>
                <a:srgbClr val="66FFFF"/>
              </a:solidFill>
              <a:latin typeface="Latha" pitchFamily="34" charset="0"/>
              <a:cs typeface="Latha" pitchFamily="34" charset="0"/>
            </a:endParaRPr>
          </a:p>
        </p:txBody>
      </p:sp>
      <p:sp>
        <p:nvSpPr>
          <p:cNvPr id="71687" name="Rectangle 7"/>
          <p:cNvSpPr>
            <a:spLocks noChangeArrowheads="1"/>
          </p:cNvSpPr>
          <p:nvPr/>
        </p:nvSpPr>
        <p:spPr bwMode="auto">
          <a:xfrm>
            <a:off x="152400" y="609600"/>
            <a:ext cx="6165850" cy="1979343"/>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51. உங்களை விட பாக்கியம் பெற்றவர்கள் மீது பொறாமை கொள்ளாதீர்கள்.</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71689" name="Rectangle 9"/>
          <p:cNvSpPr>
            <a:spLocks noChangeArrowheads="1"/>
          </p:cNvSpPr>
          <p:nvPr/>
        </p:nvSpPr>
        <p:spPr bwMode="auto">
          <a:xfrm>
            <a:off x="533400" y="3505200"/>
            <a:ext cx="5537200" cy="2441007"/>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algn="ctr" rtl="0">
              <a:lnSpc>
                <a:spcPct val="150000"/>
              </a:lnSpc>
              <a:defRPr/>
            </a:pPr>
            <a:r>
              <a:rPr lang="ta-IN" i="1" dirty="0" smtClean="0">
                <a:solidFill>
                  <a:srgbClr val="00B0F0"/>
                </a:solidFill>
                <a:latin typeface="Latha" pitchFamily="34" charset="0"/>
                <a:ea typeface="Arial Unicode MS" pitchFamily="34" charset="-128"/>
                <a:cs typeface="Latha" pitchFamily="34" charset="0"/>
              </a:rPr>
              <a:t>அல்லது (நல்லடியார்களான) மனிதர்களைப் பற்றி அவர்களுக்கு அல்லாஹ் தன் பேரருளால் கொடுத்த வற்றின் மீது (யூதர்களாகிய) அவர்கள் பொறாமை படுகிறார்களா?“  4/54</a:t>
            </a:r>
            <a:endParaRPr lang="ar-SA" i="1" dirty="0">
              <a:solidFill>
                <a:srgbClr val="00B0F0"/>
              </a:solidFill>
              <a:latin typeface="Latha" pitchFamily="34" charset="0"/>
              <a:ea typeface="Arial Unicode MS" pitchFamily="34" charset="-128"/>
              <a:cs typeface="Latha" pitchFamily="34" charset="0"/>
            </a:endParaRPr>
          </a:p>
        </p:txBody>
      </p:sp>
      <p:sp>
        <p:nvSpPr>
          <p:cNvPr id="9"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2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1687">
                                            <p:txEl>
                                              <p:pRg st="0" end="0"/>
                                            </p:txEl>
                                          </p:spTgt>
                                        </p:tgtEl>
                                        <p:attrNameLst>
                                          <p:attrName>style.visibility</p:attrName>
                                        </p:attrNameLst>
                                      </p:cBhvr>
                                      <p:to>
                                        <p:strVal val="visible"/>
                                      </p:to>
                                    </p:set>
                                    <p:animEffect transition="in" filter="fade">
                                      <p:cBhvr>
                                        <p:cTn id="7" dur="2000"/>
                                        <p:tgtEl>
                                          <p:spTgt spid="716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71689">
                                            <p:bg/>
                                          </p:spTgt>
                                        </p:tgtEl>
                                        <p:attrNameLst>
                                          <p:attrName>style.visibility</p:attrName>
                                        </p:attrNameLst>
                                      </p:cBhvr>
                                      <p:to>
                                        <p:strVal val="visible"/>
                                      </p:to>
                                    </p:set>
                                    <p:animEffect transition="in" filter="wipe(right)">
                                      <p:cBhvr>
                                        <p:cTn id="12" dur="500"/>
                                        <p:tgtEl>
                                          <p:spTgt spid="71689">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71689">
                                            <p:txEl>
                                              <p:pRg st="0" end="0"/>
                                            </p:txEl>
                                          </p:spTgt>
                                        </p:tgtEl>
                                        <p:attrNameLst>
                                          <p:attrName>style.visibility</p:attrName>
                                        </p:attrNameLst>
                                      </p:cBhvr>
                                      <p:to>
                                        <p:strVal val="visible"/>
                                      </p:to>
                                    </p:set>
                                    <p:animEffect transition="in" filter="wipe(right)">
                                      <p:cBhvr>
                                        <p:cTn id="17" dur="500"/>
                                        <p:tgtEl>
                                          <p:spTgt spid="7168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7" grpId="0" build="allAtOnce"/>
      <p:bldP spid="71689" grpId="0" build="p" animBg="1"/>
    </p:bldLst>
  </p:timing>
</p:sld>
</file>

<file path=ppt/slides/slide5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7346" name="Text Box 2">
            <a:hlinkClick r:id="rId3" action="ppaction://hlinksldjump"/>
          </p:cNvPr>
          <p:cNvSpPr txBox="1">
            <a:spLocks noChangeArrowheads="1"/>
          </p:cNvSpPr>
          <p:nvPr/>
        </p:nvSpPr>
        <p:spPr bwMode="auto">
          <a:xfrm>
            <a:off x="6613052" y="55102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1க்கு</a:t>
            </a:r>
            <a:endParaRPr lang="en-US" sz="1500" dirty="0">
              <a:solidFill>
                <a:srgbClr val="66FFFF"/>
              </a:solidFill>
              <a:latin typeface="Latha" pitchFamily="34" charset="0"/>
              <a:cs typeface="Latha" pitchFamily="34" charset="0"/>
            </a:endParaRPr>
          </a:p>
        </p:txBody>
      </p:sp>
      <p:sp>
        <p:nvSpPr>
          <p:cNvPr id="57347" name="Text Box 3">
            <a:hlinkClick r:id="rId4" action="ppaction://hlinksldjump"/>
          </p:cNvPr>
          <p:cNvSpPr txBox="1">
            <a:spLocks noChangeArrowheads="1"/>
          </p:cNvSpPr>
          <p:nvPr/>
        </p:nvSpPr>
        <p:spPr bwMode="auto">
          <a:xfrm>
            <a:off x="6613052" y="59928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2க்கு</a:t>
            </a:r>
            <a:endParaRPr lang="en-US" sz="1500" dirty="0">
              <a:solidFill>
                <a:srgbClr val="66FFFF"/>
              </a:solidFill>
              <a:latin typeface="Latha" pitchFamily="34" charset="0"/>
              <a:cs typeface="Latha" pitchFamily="34" charset="0"/>
            </a:endParaRPr>
          </a:p>
        </p:txBody>
      </p:sp>
      <p:sp>
        <p:nvSpPr>
          <p:cNvPr id="57348" name="Rectangle 4"/>
          <p:cNvSpPr>
            <a:spLocks noChangeArrowheads="1"/>
          </p:cNvSpPr>
          <p:nvPr/>
        </p:nvSpPr>
        <p:spPr bwMode="auto">
          <a:xfrm>
            <a:off x="6588125" y="196850"/>
            <a:ext cx="2232025" cy="461665"/>
          </a:xfrm>
          <a:prstGeom prst="rect">
            <a:avLst/>
          </a:prstGeom>
          <a:solidFill>
            <a:srgbClr val="0066FF"/>
          </a:solidFill>
          <a:ln w="9525">
            <a:noFill/>
            <a:miter lim="800000"/>
            <a:headEnd/>
            <a:tailEnd/>
          </a:ln>
        </p:spPr>
        <p:txBody>
          <a:bodyPr>
            <a:spAutoFit/>
          </a:bodyPr>
          <a:lstStyle/>
          <a:p>
            <a:pPr algn="ctr" rtl="0">
              <a:spcBef>
                <a:spcPct val="20000"/>
              </a:spcBef>
            </a:pPr>
            <a:r>
              <a:rPr lang="ta-IN" sz="2400" dirty="0" smtClean="0">
                <a:solidFill>
                  <a:srgbClr val="66FFFF"/>
                </a:solidFill>
                <a:latin typeface="Arial Unicode MS" pitchFamily="34" charset="-128"/>
                <a:ea typeface="Arial Unicode MS" pitchFamily="34" charset="-128"/>
                <a:cs typeface="Arial Unicode MS" pitchFamily="34" charset="-128"/>
              </a:rPr>
              <a:t>இடமளித்தல்</a:t>
            </a:r>
            <a:endParaRPr lang="en-US" sz="2400" dirty="0">
              <a:solidFill>
                <a:srgbClr val="66FFFF"/>
              </a:solidFill>
              <a:latin typeface="Arial Unicode MS" pitchFamily="34" charset="-128"/>
              <a:ea typeface="Arial Unicode MS" pitchFamily="34" charset="-128"/>
              <a:cs typeface="Arial Unicode MS" pitchFamily="34" charset="-128"/>
            </a:endParaRPr>
          </a:p>
        </p:txBody>
      </p:sp>
      <p:sp>
        <p:nvSpPr>
          <p:cNvPr id="57350" name="Text Box 6">
            <a:hlinkClick r:id="rId5" action="ppaction://hlinksldjump"/>
          </p:cNvPr>
          <p:cNvSpPr txBox="1">
            <a:spLocks noChangeArrowheads="1"/>
          </p:cNvSpPr>
          <p:nvPr/>
        </p:nvSpPr>
        <p:spPr bwMode="auto">
          <a:xfrm>
            <a:off x="7042150" y="6426200"/>
            <a:ext cx="1590675" cy="323165"/>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latin typeface="Latha" pitchFamily="34" charset="0"/>
                <a:cs typeface="Latha" pitchFamily="34" charset="0"/>
              </a:rPr>
              <a:t>முடிவு</a:t>
            </a:r>
            <a:endParaRPr lang="en-US" sz="1500" dirty="0">
              <a:solidFill>
                <a:srgbClr val="66FFFF"/>
              </a:solidFill>
              <a:latin typeface="Latha" pitchFamily="34" charset="0"/>
              <a:cs typeface="Latha" pitchFamily="34" charset="0"/>
            </a:endParaRPr>
          </a:p>
        </p:txBody>
      </p:sp>
      <p:sp>
        <p:nvSpPr>
          <p:cNvPr id="72711" name="Rectangle 7"/>
          <p:cNvSpPr>
            <a:spLocks noChangeArrowheads="1"/>
          </p:cNvSpPr>
          <p:nvPr/>
        </p:nvSpPr>
        <p:spPr bwMode="auto">
          <a:xfrm>
            <a:off x="609600" y="165100"/>
            <a:ext cx="5391150" cy="1979343"/>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lnSpc>
                <a:spcPct val="150000"/>
              </a:lnSpc>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52. உங்கள் சமூக வாழ்வில் மற்றவர்களுக்கும் இடம் கொடுங்கள். </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72713" name="Rectangle 9"/>
          <p:cNvSpPr>
            <a:spLocks noChangeArrowheads="1"/>
          </p:cNvSpPr>
          <p:nvPr/>
        </p:nvSpPr>
        <p:spPr bwMode="auto">
          <a:xfrm>
            <a:off x="304800" y="2590800"/>
            <a:ext cx="6019800" cy="3410504"/>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lvl="0" algn="ctr"/>
            <a:r>
              <a:rPr lang="ta-IN" i="1" dirty="0" smtClean="0">
                <a:solidFill>
                  <a:srgbClr val="00B0F0"/>
                </a:solidFill>
                <a:latin typeface="Latha" pitchFamily="34" charset="0"/>
                <a:ea typeface="Arial Unicode MS" pitchFamily="34" charset="-128"/>
                <a:cs typeface="Latha" pitchFamily="34" charset="0"/>
              </a:rPr>
              <a:t>“சபைகளில் விசாலமாக இடமளியுங்கள்’  என்று உங்களுக்கு கூறப்பட்டால் நீங்கள் விசாலமாக இடமளியுங்கள். அல்லாஹ் உங்களுக்கு விசாலமாக்கி வைப்பான். தவிர (சபையிலிருந்து) ‘எழுந்து விடுங்கள்’ என்று கூறப் பட்டால், எழுந்து விடுங்கள். உங்களிலுள்ள விசுவாசிகளுக்கும், கல்வி அறிவு கொடுக்கப் பட்டோருக்கும் அல்லாஹ் பதவிகளை உயர்த்து வான்.மேலும், அல்லாஹ் நீங்கள் செய்பவற்றை நன்கறிந்தவன்.”  58/11</a:t>
            </a:r>
            <a:endParaRPr lang="en-US" i="1" dirty="0" smtClean="0">
              <a:solidFill>
                <a:srgbClr val="00B0F0"/>
              </a:solidFill>
              <a:latin typeface="Latha" pitchFamily="34" charset="0"/>
              <a:ea typeface="Arial Unicode MS" pitchFamily="34" charset="-128"/>
              <a:cs typeface="Latha" pitchFamily="34" charset="0"/>
            </a:endParaRPr>
          </a:p>
        </p:txBody>
      </p:sp>
      <p:sp>
        <p:nvSpPr>
          <p:cNvPr id="9"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4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2711">
                                            <p:txEl>
                                              <p:pRg st="0" end="0"/>
                                            </p:txEl>
                                          </p:spTgt>
                                        </p:tgtEl>
                                        <p:attrNameLst>
                                          <p:attrName>style.visibility</p:attrName>
                                        </p:attrNameLst>
                                      </p:cBhvr>
                                      <p:to>
                                        <p:strVal val="visible"/>
                                      </p:to>
                                    </p:set>
                                    <p:animEffect transition="in" filter="fade">
                                      <p:cBhvr>
                                        <p:cTn id="7" dur="2000"/>
                                        <p:tgtEl>
                                          <p:spTgt spid="727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2713">
                                            <p:bg/>
                                          </p:spTgt>
                                        </p:tgtEl>
                                        <p:attrNameLst>
                                          <p:attrName>style.visibility</p:attrName>
                                        </p:attrNameLst>
                                      </p:cBhvr>
                                      <p:to>
                                        <p:strVal val="visible"/>
                                      </p:to>
                                    </p:set>
                                    <p:animEffect transition="in" filter="wipe(down)">
                                      <p:cBhvr>
                                        <p:cTn id="12" dur="500"/>
                                        <p:tgtEl>
                                          <p:spTgt spid="72713">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2713">
                                            <p:txEl>
                                              <p:pRg st="0" end="0"/>
                                            </p:txEl>
                                          </p:spTgt>
                                        </p:tgtEl>
                                        <p:attrNameLst>
                                          <p:attrName>style.visibility</p:attrName>
                                        </p:attrNameLst>
                                      </p:cBhvr>
                                      <p:to>
                                        <p:strVal val="visible"/>
                                      </p:to>
                                    </p:set>
                                    <p:animEffect transition="in" filter="wipe(down)">
                                      <p:cBhvr>
                                        <p:cTn id="17" dur="500"/>
                                        <p:tgtEl>
                                          <p:spTgt spid="727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11" grpId="0" build="allAtOnce"/>
      <p:bldP spid="72713" grpId="0" build="p" animBg="1"/>
    </p:bldLst>
  </p:timing>
</p:sld>
</file>

<file path=ppt/slides/slide5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8370" name="Text Box 2">
            <a:hlinkClick r:id="rId3" action="ppaction://hlinksldjump"/>
          </p:cNvPr>
          <p:cNvSpPr txBox="1">
            <a:spLocks noChangeArrowheads="1"/>
          </p:cNvSpPr>
          <p:nvPr/>
        </p:nvSpPr>
        <p:spPr bwMode="auto">
          <a:xfrm>
            <a:off x="6613052" y="55102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1க்கு</a:t>
            </a:r>
            <a:endParaRPr lang="en-US" sz="1500" dirty="0">
              <a:solidFill>
                <a:srgbClr val="66FFFF"/>
              </a:solidFill>
              <a:latin typeface="Latha" pitchFamily="34" charset="0"/>
              <a:cs typeface="Latha" pitchFamily="34" charset="0"/>
            </a:endParaRPr>
          </a:p>
        </p:txBody>
      </p:sp>
      <p:sp>
        <p:nvSpPr>
          <p:cNvPr id="58371" name="Text Box 3">
            <a:hlinkClick r:id="rId4" action="ppaction://hlinksldjump"/>
          </p:cNvPr>
          <p:cNvSpPr txBox="1">
            <a:spLocks noChangeArrowheads="1"/>
          </p:cNvSpPr>
          <p:nvPr/>
        </p:nvSpPr>
        <p:spPr bwMode="auto">
          <a:xfrm>
            <a:off x="6613052" y="59928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2க்கு</a:t>
            </a:r>
            <a:endParaRPr lang="en-US" sz="1500" dirty="0">
              <a:solidFill>
                <a:srgbClr val="66FFFF"/>
              </a:solidFill>
              <a:latin typeface="Latha" pitchFamily="34" charset="0"/>
              <a:cs typeface="Latha" pitchFamily="34" charset="0"/>
            </a:endParaRPr>
          </a:p>
        </p:txBody>
      </p:sp>
      <p:sp>
        <p:nvSpPr>
          <p:cNvPr id="58372"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Arial Unicode MS" pitchFamily="34" charset="-128"/>
                <a:ea typeface="Arial Unicode MS" pitchFamily="34" charset="-128"/>
                <a:cs typeface="Arial Unicode MS" pitchFamily="34" charset="-128"/>
              </a:rPr>
              <a:t>விருந்துக்கு போவது</a:t>
            </a:r>
            <a:endParaRPr lang="en-US" dirty="0">
              <a:solidFill>
                <a:srgbClr val="66FFFF"/>
              </a:solidFill>
              <a:latin typeface="Arial Unicode MS" pitchFamily="34" charset="-128"/>
              <a:ea typeface="Arial Unicode MS" pitchFamily="34" charset="-128"/>
              <a:cs typeface="Arial Unicode MS" pitchFamily="34" charset="-128"/>
            </a:endParaRPr>
          </a:p>
        </p:txBody>
      </p:sp>
      <p:sp>
        <p:nvSpPr>
          <p:cNvPr id="58374" name="Text Box 6">
            <a:hlinkClick r:id="rId5" action="ppaction://hlinksldjump"/>
          </p:cNvPr>
          <p:cNvSpPr txBox="1">
            <a:spLocks noChangeArrowheads="1"/>
          </p:cNvSpPr>
          <p:nvPr/>
        </p:nvSpPr>
        <p:spPr bwMode="auto">
          <a:xfrm>
            <a:off x="7042150" y="6426200"/>
            <a:ext cx="1590675" cy="323165"/>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latin typeface="Latha" pitchFamily="34" charset="0"/>
                <a:cs typeface="Latha" pitchFamily="34" charset="0"/>
              </a:rPr>
              <a:t>முடிவ</a:t>
            </a:r>
            <a:endParaRPr lang="en-US" sz="1500" dirty="0">
              <a:solidFill>
                <a:srgbClr val="66FFFF"/>
              </a:solidFill>
              <a:latin typeface="Latha" pitchFamily="34" charset="0"/>
              <a:cs typeface="Latha" pitchFamily="34" charset="0"/>
            </a:endParaRPr>
          </a:p>
        </p:txBody>
      </p:sp>
      <p:sp>
        <p:nvSpPr>
          <p:cNvPr id="73735" name="Rectangle 7"/>
          <p:cNvSpPr>
            <a:spLocks noChangeArrowheads="1"/>
          </p:cNvSpPr>
          <p:nvPr/>
        </p:nvSpPr>
        <p:spPr bwMode="auto">
          <a:xfrm>
            <a:off x="762000" y="165100"/>
            <a:ext cx="5162550" cy="1979343"/>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lnSpc>
                <a:spcPct val="150000"/>
              </a:lnSpc>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53. உங்களை விருந்துக்கு  அழைத்தால், குறித்த நேரத்துக்கு செல்லுங்கள்.</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73737" name="Rectangle 9"/>
          <p:cNvSpPr>
            <a:spLocks noChangeArrowheads="1"/>
          </p:cNvSpPr>
          <p:nvPr/>
        </p:nvSpPr>
        <p:spPr bwMode="auto">
          <a:xfrm>
            <a:off x="381000" y="2514600"/>
            <a:ext cx="5689600" cy="4164556"/>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lvl="0" algn="ctr"/>
            <a:r>
              <a:rPr lang="ta-IN" sz="1900" i="1" dirty="0" smtClean="0">
                <a:solidFill>
                  <a:srgbClr val="00B0F0"/>
                </a:solidFill>
                <a:latin typeface="Latha" pitchFamily="34" charset="0"/>
                <a:ea typeface="Arial Unicode MS" pitchFamily="34" charset="-128"/>
                <a:cs typeface="Latha" pitchFamily="34" charset="0"/>
              </a:rPr>
              <a:t>“விசுவாசிளே! உணவுக்காக உங்களுக்கு அனுமதி யளிக்கப் பட்டாலே தவிர, அது தயாராவதை எதிர் பார்த்தவராக (முன்னதாகவே) நபிகளுடைய வீடுகளில் பிரவேசிக் காதீர்கள். எனினும், நீங்கள் அழைக்கப் பட்டால், அப்பொழுது பிரவேசியுங்கள். நீங்கள் உணவை புசித்து விட்டால் பேசுவதில் விருப்பம் கொண்டவர்களாகி விடாது, கலைந்து சென்று விடுங்கள். நிச்சமாக இது நபியை நோவினை செய்வதாக இருந்தது.”  33/53</a:t>
            </a:r>
            <a:endParaRPr lang="en-US" sz="1900" i="1" dirty="0" smtClean="0">
              <a:solidFill>
                <a:srgbClr val="00B0F0"/>
              </a:solidFill>
              <a:latin typeface="Latha" pitchFamily="34" charset="0"/>
              <a:ea typeface="Arial Unicode MS" pitchFamily="34" charset="-128"/>
              <a:cs typeface="Latha" pitchFamily="34" charset="0"/>
            </a:endParaRPr>
          </a:p>
        </p:txBody>
      </p:sp>
      <p:sp>
        <p:nvSpPr>
          <p:cNvPr id="9"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5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3735">
                                            <p:txEl>
                                              <p:pRg st="0" end="0"/>
                                            </p:txEl>
                                          </p:spTgt>
                                        </p:tgtEl>
                                        <p:attrNameLst>
                                          <p:attrName>style.visibility</p:attrName>
                                        </p:attrNameLst>
                                      </p:cBhvr>
                                      <p:to>
                                        <p:strVal val="visible"/>
                                      </p:to>
                                    </p:set>
                                    <p:animEffect transition="in" filter="fade">
                                      <p:cBhvr>
                                        <p:cTn id="7" dur="2000"/>
                                        <p:tgtEl>
                                          <p:spTgt spid="737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3737">
                                            <p:bg/>
                                          </p:spTgt>
                                        </p:tgtEl>
                                        <p:attrNameLst>
                                          <p:attrName>style.visibility</p:attrName>
                                        </p:attrNameLst>
                                      </p:cBhvr>
                                      <p:to>
                                        <p:strVal val="visible"/>
                                      </p:to>
                                    </p:set>
                                    <p:anim calcmode="lin" valueType="num">
                                      <p:cBhvr additive="base">
                                        <p:cTn id="12" dur="500" fill="hold"/>
                                        <p:tgtEl>
                                          <p:spTgt spid="73737">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73737">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73737">
                                            <p:txEl>
                                              <p:pRg st="0" end="0"/>
                                            </p:txEl>
                                          </p:spTgt>
                                        </p:tgtEl>
                                        <p:attrNameLst>
                                          <p:attrName>style.visibility</p:attrName>
                                        </p:attrNameLst>
                                      </p:cBhvr>
                                      <p:to>
                                        <p:strVal val="visible"/>
                                      </p:to>
                                    </p:set>
                                    <p:anim calcmode="lin" valueType="num">
                                      <p:cBhvr additive="base">
                                        <p:cTn id="18" dur="500" fill="hold"/>
                                        <p:tgtEl>
                                          <p:spTgt spid="73737">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7373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5" grpId="0" build="allAtOnce"/>
      <p:bldP spid="73737" grpId="0" build="p" animBg="1"/>
    </p:bldLst>
  </p:timing>
</p:sld>
</file>

<file path=ppt/slides/slide5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9394" name="Text Box 2">
            <a:hlinkClick r:id="rId3" action="ppaction://hlinksldjump"/>
          </p:cNvPr>
          <p:cNvSpPr txBox="1">
            <a:spLocks noChangeArrowheads="1"/>
          </p:cNvSpPr>
          <p:nvPr/>
        </p:nvSpPr>
        <p:spPr bwMode="auto">
          <a:xfrm>
            <a:off x="6613052" y="55102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1க்கு</a:t>
            </a:r>
            <a:endParaRPr lang="en-US" sz="1500" dirty="0">
              <a:solidFill>
                <a:srgbClr val="66FFFF"/>
              </a:solidFill>
              <a:latin typeface="Latha" pitchFamily="34" charset="0"/>
              <a:cs typeface="Latha" pitchFamily="34" charset="0"/>
            </a:endParaRPr>
          </a:p>
        </p:txBody>
      </p:sp>
      <p:sp>
        <p:nvSpPr>
          <p:cNvPr id="59395" name="Text Box 3">
            <a:hlinkClick r:id="rId4" action="ppaction://hlinksldjump"/>
          </p:cNvPr>
          <p:cNvSpPr txBox="1">
            <a:spLocks noChangeArrowheads="1"/>
          </p:cNvSpPr>
          <p:nvPr/>
        </p:nvSpPr>
        <p:spPr bwMode="auto">
          <a:xfrm>
            <a:off x="6613052" y="59928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2க்கு</a:t>
            </a:r>
            <a:endParaRPr lang="en-US" sz="1500" dirty="0">
              <a:solidFill>
                <a:srgbClr val="66FFFF"/>
              </a:solidFill>
              <a:latin typeface="Latha" pitchFamily="34" charset="0"/>
              <a:cs typeface="Latha" pitchFamily="34" charset="0"/>
            </a:endParaRPr>
          </a:p>
        </p:txBody>
      </p:sp>
      <p:sp>
        <p:nvSpPr>
          <p:cNvPr id="59396" name="Rectangle 4"/>
          <p:cNvSpPr>
            <a:spLocks noChangeArrowheads="1"/>
          </p:cNvSpPr>
          <p:nvPr/>
        </p:nvSpPr>
        <p:spPr bwMode="auto">
          <a:xfrm>
            <a:off x="6588125" y="196850"/>
            <a:ext cx="2232025" cy="400110"/>
          </a:xfrm>
          <a:prstGeom prst="rect">
            <a:avLst/>
          </a:prstGeom>
          <a:solidFill>
            <a:srgbClr val="0066FF"/>
          </a:solidFill>
          <a:ln w="9525">
            <a:noFill/>
            <a:miter lim="800000"/>
            <a:headEnd/>
            <a:tailEnd/>
          </a:ln>
        </p:spPr>
        <p:txBody>
          <a:bodyPr>
            <a:spAutoFit/>
          </a:bodyPr>
          <a:lstStyle/>
          <a:p>
            <a:pPr algn="ctr" rtl="0">
              <a:spcBef>
                <a:spcPct val="20000"/>
              </a:spcBef>
            </a:pPr>
            <a:r>
              <a:rPr lang="ta-IN" sz="2000" dirty="0" smtClean="0">
                <a:solidFill>
                  <a:srgbClr val="66FFFF"/>
                </a:solidFill>
                <a:latin typeface="Arial Unicode MS" pitchFamily="34" charset="-128"/>
                <a:ea typeface="Arial Unicode MS" pitchFamily="34" charset="-128"/>
                <a:cs typeface="Arial Unicode MS" pitchFamily="34" charset="-128"/>
              </a:rPr>
              <a:t>ஹலால் உணவு</a:t>
            </a:r>
            <a:endParaRPr lang="en-US" sz="2000" dirty="0">
              <a:solidFill>
                <a:srgbClr val="66FFFF"/>
              </a:solidFill>
              <a:latin typeface="Arial Unicode MS" pitchFamily="34" charset="-128"/>
              <a:ea typeface="Arial Unicode MS" pitchFamily="34" charset="-128"/>
              <a:cs typeface="Arial Unicode MS" pitchFamily="34" charset="-128"/>
            </a:endParaRPr>
          </a:p>
        </p:txBody>
      </p:sp>
      <p:sp>
        <p:nvSpPr>
          <p:cNvPr id="59398"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74759" name="Rectangle 7"/>
          <p:cNvSpPr>
            <a:spLocks noChangeArrowheads="1"/>
          </p:cNvSpPr>
          <p:nvPr/>
        </p:nvSpPr>
        <p:spPr bwMode="auto">
          <a:xfrm>
            <a:off x="457200" y="165100"/>
            <a:ext cx="5695950" cy="2025509"/>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lnSpc>
                <a:spcPct val="150000"/>
              </a:lnSpc>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54. (ஹலாலான) உணவும், பானமும் மிதமான அளவில் உட் கொள்ளுங்கள். </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74762" name="Rectangle 10"/>
          <p:cNvSpPr>
            <a:spLocks noChangeArrowheads="1"/>
          </p:cNvSpPr>
          <p:nvPr/>
        </p:nvSpPr>
        <p:spPr bwMode="auto">
          <a:xfrm>
            <a:off x="395288" y="3146425"/>
            <a:ext cx="5689600" cy="3397038"/>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algn="ctr" rtl="0">
              <a:lnSpc>
                <a:spcPct val="150000"/>
              </a:lnSpc>
              <a:defRPr/>
            </a:pPr>
            <a:r>
              <a:rPr lang="ta-IN" sz="1900" i="1" dirty="0" smtClean="0">
                <a:solidFill>
                  <a:srgbClr val="00B0F0"/>
                </a:solidFill>
                <a:latin typeface="Latha" pitchFamily="34" charset="0"/>
                <a:ea typeface="Arial Unicode MS" pitchFamily="34" charset="-128"/>
                <a:cs typeface="Latha" pitchFamily="34" charset="0"/>
              </a:rPr>
              <a:t>“(அல்லாஹ்) உங்களுக்கு அனுமதித்த வற்றை நீங்கள் (தாராளமாக) உண்ணுங்கள். மேலும் பருகுங்கள்.  (ஆனால்) வீண் விரயம் செய்யா தீர்கள். ஏனென்றால், நிச்சயமாக அல்லாஹ் வீண்விரயம் செய்பவர் களை நேசிக்க மாட்டான்.” 7/31</a:t>
            </a:r>
            <a:endParaRPr lang="ar-SA" sz="1900" i="1" dirty="0">
              <a:solidFill>
                <a:srgbClr val="00B0F0"/>
              </a:solidFill>
              <a:latin typeface="Latha" pitchFamily="34" charset="0"/>
              <a:ea typeface="Arial Unicode MS" pitchFamily="34" charset="-128"/>
              <a:cs typeface="Latha" pitchFamily="34" charset="0"/>
            </a:endParaRPr>
          </a:p>
        </p:txBody>
      </p:sp>
      <p:sp>
        <p:nvSpPr>
          <p:cNvPr id="9"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0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4759">
                                            <p:txEl>
                                              <p:pRg st="0" end="0"/>
                                            </p:txEl>
                                          </p:spTgt>
                                        </p:tgtEl>
                                        <p:attrNameLst>
                                          <p:attrName>style.visibility</p:attrName>
                                        </p:attrNameLst>
                                      </p:cBhvr>
                                      <p:to>
                                        <p:strVal val="visible"/>
                                      </p:to>
                                    </p:set>
                                    <p:animEffect transition="in" filter="fade">
                                      <p:cBhvr>
                                        <p:cTn id="7" dur="2000"/>
                                        <p:tgtEl>
                                          <p:spTgt spid="7475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4762">
                                            <p:bg/>
                                          </p:spTgt>
                                        </p:tgtEl>
                                        <p:attrNameLst>
                                          <p:attrName>style.visibility</p:attrName>
                                        </p:attrNameLst>
                                      </p:cBhvr>
                                      <p:to>
                                        <p:strVal val="visible"/>
                                      </p:to>
                                    </p:set>
                                    <p:anim calcmode="lin" valueType="num">
                                      <p:cBhvr additive="base">
                                        <p:cTn id="12" dur="500" fill="hold"/>
                                        <p:tgtEl>
                                          <p:spTgt spid="74762">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74762">
                                            <p:bg/>
                                          </p:spTgt>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74762">
                                            <p:txEl>
                                              <p:pRg st="0" end="0"/>
                                            </p:txEl>
                                          </p:spTgt>
                                        </p:tgtEl>
                                        <p:attrNameLst>
                                          <p:attrName>style.visibility</p:attrName>
                                        </p:attrNameLst>
                                      </p:cBhvr>
                                      <p:to>
                                        <p:strVal val="visible"/>
                                      </p:to>
                                    </p:set>
                                    <p:anim calcmode="lin" valueType="num">
                                      <p:cBhvr additive="base">
                                        <p:cTn id="16" dur="500" fill="hold"/>
                                        <p:tgtEl>
                                          <p:spTgt spid="74762">
                                            <p:txEl>
                                              <p:pRg st="0" end="0"/>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7476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9" grpId="0" build="p"/>
      <p:bldP spid="74762" grpId="0" build="allAtOnce" animBg="1"/>
    </p:bldLst>
  </p:timing>
</p:sld>
</file>

<file path=ppt/slides/slide5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0418" name="Text Box 2">
            <a:hlinkClick r:id="rId3" action="ppaction://hlinksldjump"/>
          </p:cNvPr>
          <p:cNvSpPr txBox="1">
            <a:spLocks noChangeArrowheads="1"/>
          </p:cNvSpPr>
          <p:nvPr/>
        </p:nvSpPr>
        <p:spPr bwMode="auto">
          <a:xfrm>
            <a:off x="6613052" y="55102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1க்கு</a:t>
            </a:r>
            <a:endParaRPr lang="en-US" sz="1500" dirty="0">
              <a:solidFill>
                <a:srgbClr val="66FFFF"/>
              </a:solidFill>
              <a:latin typeface="Latha" pitchFamily="34" charset="0"/>
              <a:cs typeface="Latha" pitchFamily="34" charset="0"/>
            </a:endParaRPr>
          </a:p>
        </p:txBody>
      </p:sp>
      <p:sp>
        <p:nvSpPr>
          <p:cNvPr id="60419" name="Text Box 3">
            <a:hlinkClick r:id="rId4" action="ppaction://hlinksldjump"/>
          </p:cNvPr>
          <p:cNvSpPr txBox="1">
            <a:spLocks noChangeArrowheads="1"/>
          </p:cNvSpPr>
          <p:nvPr/>
        </p:nvSpPr>
        <p:spPr bwMode="auto">
          <a:xfrm>
            <a:off x="6613052" y="59928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2க்கு</a:t>
            </a:r>
            <a:endParaRPr lang="en-US" sz="1500" dirty="0">
              <a:solidFill>
                <a:srgbClr val="66FFFF"/>
              </a:solidFill>
              <a:latin typeface="Latha" pitchFamily="34" charset="0"/>
              <a:cs typeface="Latha" pitchFamily="34" charset="0"/>
            </a:endParaRPr>
          </a:p>
        </p:txBody>
      </p:sp>
      <p:sp>
        <p:nvSpPr>
          <p:cNvPr id="60420" name="Rectangle 4"/>
          <p:cNvSpPr>
            <a:spLocks noChangeArrowheads="1"/>
          </p:cNvSpPr>
          <p:nvPr/>
        </p:nvSpPr>
        <p:spPr bwMode="auto">
          <a:xfrm>
            <a:off x="6588125" y="196850"/>
            <a:ext cx="2232025" cy="400110"/>
          </a:xfrm>
          <a:prstGeom prst="rect">
            <a:avLst/>
          </a:prstGeom>
          <a:solidFill>
            <a:srgbClr val="0066FF"/>
          </a:solidFill>
          <a:ln w="9525">
            <a:noFill/>
            <a:miter lim="800000"/>
            <a:headEnd/>
            <a:tailEnd/>
          </a:ln>
        </p:spPr>
        <p:txBody>
          <a:bodyPr>
            <a:spAutoFit/>
          </a:bodyPr>
          <a:lstStyle/>
          <a:p>
            <a:pPr algn="ctr" rtl="0">
              <a:spcBef>
                <a:spcPct val="20000"/>
              </a:spcBef>
            </a:pPr>
            <a:r>
              <a:rPr lang="ta-IN" sz="2000" dirty="0" smtClean="0">
                <a:solidFill>
                  <a:srgbClr val="66FFFF"/>
                </a:solidFill>
                <a:latin typeface="Arial Unicode MS" pitchFamily="34" charset="-128"/>
                <a:ea typeface="Arial Unicode MS" pitchFamily="34" charset="-128"/>
                <a:cs typeface="Arial Unicode MS" pitchFamily="34" charset="-128"/>
              </a:rPr>
              <a:t>விரயம் செய்தல்</a:t>
            </a:r>
            <a:endParaRPr lang="en-US" sz="2000" dirty="0">
              <a:solidFill>
                <a:srgbClr val="66FFFF"/>
              </a:solidFill>
              <a:latin typeface="Arial Unicode MS" pitchFamily="34" charset="-128"/>
              <a:ea typeface="Arial Unicode MS" pitchFamily="34" charset="-128"/>
              <a:cs typeface="Arial Unicode MS" pitchFamily="34" charset="-128"/>
            </a:endParaRPr>
          </a:p>
        </p:txBody>
      </p:sp>
      <p:sp>
        <p:nvSpPr>
          <p:cNvPr id="75781" name="Rectangle 5"/>
          <p:cNvSpPr>
            <a:spLocks noChangeArrowheads="1"/>
          </p:cNvSpPr>
          <p:nvPr/>
        </p:nvSpPr>
        <p:spPr bwMode="auto">
          <a:xfrm>
            <a:off x="304800" y="2286000"/>
            <a:ext cx="5689600" cy="2995005"/>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lvl="0" algn="ctr">
              <a:lnSpc>
                <a:spcPct val="150000"/>
              </a:lnSpc>
            </a:pPr>
            <a:r>
              <a:rPr lang="ta-IN" sz="1900" i="1" dirty="0" smtClean="0">
                <a:solidFill>
                  <a:srgbClr val="00B0F0"/>
                </a:solidFill>
                <a:latin typeface="Latha" pitchFamily="34" charset="0"/>
                <a:ea typeface="Arial Unicode MS" pitchFamily="34" charset="-128"/>
                <a:cs typeface="Latha" pitchFamily="34" charset="0"/>
              </a:rPr>
              <a:t>“இன்னும், உறவினருக்கு அவரின் உரிமையை வழங்குவீராக, மேலும் ஏழைகளுக்கும், வழிப்போக்கருக்கும்  (உரிமையை) வழங்குவீராக. செல்வத்தை அளவு கடந்து வீண் விரயம் செய்யாது இருப்பீராக.” 17/26</a:t>
            </a:r>
            <a:endParaRPr lang="en-US" sz="1900" i="1" dirty="0" smtClean="0">
              <a:solidFill>
                <a:srgbClr val="00B0F0"/>
              </a:solidFill>
              <a:latin typeface="Latha" pitchFamily="34" charset="0"/>
              <a:ea typeface="Arial Unicode MS" pitchFamily="34" charset="-128"/>
              <a:cs typeface="Latha" pitchFamily="34" charset="0"/>
            </a:endParaRPr>
          </a:p>
        </p:txBody>
      </p:sp>
      <p:sp>
        <p:nvSpPr>
          <p:cNvPr id="60422"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r>
              <a:rPr lang="en-US" sz="1500" dirty="0" smtClean="0">
                <a:solidFill>
                  <a:srgbClr val="66FFFF"/>
                </a:solidFill>
              </a:rPr>
              <a:t>     </a:t>
            </a:r>
            <a:endParaRPr lang="en-US" sz="1500" dirty="0">
              <a:solidFill>
                <a:srgbClr val="66FFFF"/>
              </a:solidFill>
            </a:endParaRPr>
          </a:p>
        </p:txBody>
      </p:sp>
      <p:sp>
        <p:nvSpPr>
          <p:cNvPr id="75783" name="Rectangle 7"/>
          <p:cNvSpPr>
            <a:spLocks noChangeArrowheads="1"/>
          </p:cNvSpPr>
          <p:nvPr/>
        </p:nvSpPr>
        <p:spPr bwMode="auto">
          <a:xfrm>
            <a:off x="533400" y="381000"/>
            <a:ext cx="5543550" cy="1425345"/>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lnSpc>
                <a:spcPct val="150000"/>
              </a:lnSpc>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55. உங்கள் செல்வங்களை வீண் விரயம் செய்யாதீர்கள்</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9"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0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5783">
                                            <p:txEl>
                                              <p:pRg st="0" end="0"/>
                                            </p:txEl>
                                          </p:spTgt>
                                        </p:tgtEl>
                                        <p:attrNameLst>
                                          <p:attrName>style.visibility</p:attrName>
                                        </p:attrNameLst>
                                      </p:cBhvr>
                                      <p:to>
                                        <p:strVal val="visible"/>
                                      </p:to>
                                    </p:set>
                                    <p:animEffect transition="in" filter="fade">
                                      <p:cBhvr>
                                        <p:cTn id="7" dur="2000"/>
                                        <p:tgtEl>
                                          <p:spTgt spid="757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5781">
                                            <p:bg/>
                                          </p:spTgt>
                                        </p:tgtEl>
                                        <p:attrNameLst>
                                          <p:attrName>style.visibility</p:attrName>
                                        </p:attrNameLst>
                                      </p:cBhvr>
                                      <p:to>
                                        <p:strVal val="visible"/>
                                      </p:to>
                                    </p:set>
                                    <p:animEffect transition="in" filter="wipe(down)">
                                      <p:cBhvr>
                                        <p:cTn id="12" dur="500"/>
                                        <p:tgtEl>
                                          <p:spTgt spid="75781">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5781">
                                            <p:txEl>
                                              <p:pRg st="0" end="0"/>
                                            </p:txEl>
                                          </p:spTgt>
                                        </p:tgtEl>
                                        <p:attrNameLst>
                                          <p:attrName>style.visibility</p:attrName>
                                        </p:attrNameLst>
                                      </p:cBhvr>
                                      <p:to>
                                        <p:strVal val="visible"/>
                                      </p:to>
                                    </p:set>
                                    <p:animEffect transition="in" filter="wipe(down)">
                                      <p:cBhvr>
                                        <p:cTn id="17" dur="500"/>
                                        <p:tgtEl>
                                          <p:spTgt spid="7578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1" grpId="0" build="p" animBg="1"/>
      <p:bldP spid="75783" grpId="0" build="allAtOnce"/>
    </p:bldLst>
  </p:timing>
</p:sld>
</file>

<file path=ppt/slides/slide5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1442" name="Text Box 2">
            <a:hlinkClick r:id="rId3" action="ppaction://hlinksldjump"/>
          </p:cNvPr>
          <p:cNvSpPr txBox="1">
            <a:spLocks noChangeArrowheads="1"/>
          </p:cNvSpPr>
          <p:nvPr/>
        </p:nvSpPr>
        <p:spPr bwMode="auto">
          <a:xfrm>
            <a:off x="6613053" y="55102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1க்கு</a:t>
            </a:r>
            <a:endParaRPr lang="en-US" sz="1500" dirty="0">
              <a:solidFill>
                <a:srgbClr val="66FFFF"/>
              </a:solidFill>
            </a:endParaRPr>
          </a:p>
        </p:txBody>
      </p:sp>
      <p:sp>
        <p:nvSpPr>
          <p:cNvPr id="61443" name="Text Box 3">
            <a:hlinkClick r:id="rId4" action="ppaction://hlinksldjump"/>
          </p:cNvPr>
          <p:cNvSpPr txBox="1">
            <a:spLocks noChangeArrowheads="1"/>
          </p:cNvSpPr>
          <p:nvPr/>
        </p:nvSpPr>
        <p:spPr bwMode="auto">
          <a:xfrm>
            <a:off x="6613052" y="59928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2க்கு</a:t>
            </a:r>
            <a:endParaRPr lang="en-US" sz="1500" dirty="0">
              <a:solidFill>
                <a:srgbClr val="66FFFF"/>
              </a:solidFill>
              <a:latin typeface="Latha" pitchFamily="34" charset="0"/>
              <a:cs typeface="Latha" pitchFamily="34" charset="0"/>
            </a:endParaRPr>
          </a:p>
        </p:txBody>
      </p:sp>
      <p:sp>
        <p:nvSpPr>
          <p:cNvPr id="61444" name="Rectangle 4"/>
          <p:cNvSpPr>
            <a:spLocks noChangeArrowheads="1"/>
          </p:cNvSpPr>
          <p:nvPr/>
        </p:nvSpPr>
        <p:spPr bwMode="auto">
          <a:xfrm>
            <a:off x="6588125" y="196850"/>
            <a:ext cx="2232025" cy="400110"/>
          </a:xfrm>
          <a:prstGeom prst="rect">
            <a:avLst/>
          </a:prstGeom>
          <a:solidFill>
            <a:srgbClr val="0066FF"/>
          </a:solidFill>
          <a:ln w="9525">
            <a:noFill/>
            <a:miter lim="800000"/>
            <a:headEnd/>
            <a:tailEnd/>
          </a:ln>
        </p:spPr>
        <p:txBody>
          <a:bodyPr>
            <a:spAutoFit/>
          </a:bodyPr>
          <a:lstStyle/>
          <a:p>
            <a:pPr algn="ctr" rtl="0">
              <a:spcBef>
                <a:spcPct val="20000"/>
              </a:spcBef>
            </a:pPr>
            <a:r>
              <a:rPr lang="ta-IN" sz="2000" dirty="0" smtClean="0">
                <a:solidFill>
                  <a:srgbClr val="66FFFF"/>
                </a:solidFill>
                <a:latin typeface="Arial Unicode MS" pitchFamily="34" charset="-128"/>
                <a:ea typeface="Arial Unicode MS" pitchFamily="34" charset="-128"/>
                <a:cs typeface="Arial Unicode MS" pitchFamily="34" charset="-128"/>
              </a:rPr>
              <a:t>வாக்கை காத்தல் </a:t>
            </a:r>
            <a:endParaRPr lang="en-US" sz="2000" dirty="0">
              <a:solidFill>
                <a:srgbClr val="66FFFF"/>
              </a:solidFill>
              <a:latin typeface="Arial Unicode MS" pitchFamily="34" charset="-128"/>
              <a:ea typeface="Arial Unicode MS" pitchFamily="34" charset="-128"/>
              <a:cs typeface="Arial Unicode MS" pitchFamily="34" charset="-128"/>
            </a:endParaRPr>
          </a:p>
        </p:txBody>
      </p:sp>
      <p:sp>
        <p:nvSpPr>
          <p:cNvPr id="61446"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76807" name="Rectangle 7"/>
          <p:cNvSpPr>
            <a:spLocks noChangeArrowheads="1"/>
          </p:cNvSpPr>
          <p:nvPr/>
        </p:nvSpPr>
        <p:spPr bwMode="auto">
          <a:xfrm>
            <a:off x="457200" y="381000"/>
            <a:ext cx="5695950" cy="1425345"/>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lnSpc>
                <a:spcPct val="150000"/>
              </a:lnSpc>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56. நீங்கள் கொடுத்த வாக்கை நிறைவேற்றுங்கள். </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76809" name="Rectangle 9"/>
          <p:cNvSpPr>
            <a:spLocks noChangeArrowheads="1"/>
          </p:cNvSpPr>
          <p:nvPr/>
        </p:nvSpPr>
        <p:spPr bwMode="auto">
          <a:xfrm>
            <a:off x="381000" y="2667000"/>
            <a:ext cx="5689600" cy="2556424"/>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lvl="0" algn="ctr">
              <a:lnSpc>
                <a:spcPct val="150000"/>
              </a:lnSpc>
            </a:pPr>
            <a:r>
              <a:rPr lang="ta-IN" sz="1900" i="1" dirty="0" smtClean="0">
                <a:solidFill>
                  <a:srgbClr val="00B0F0"/>
                </a:solidFill>
                <a:latin typeface="Latha" pitchFamily="34" charset="0"/>
                <a:ea typeface="Arial Unicode MS" pitchFamily="34" charset="-128"/>
                <a:cs typeface="Latha" pitchFamily="34" charset="0"/>
              </a:rPr>
              <a:t>“வாக்குறுதியை நீங்கள் பரிபூரணமாக நிறைவேற்றுங்கள். (ஏனெனில்) நிச்சயமாக வாக்குறுதி மறுமையில் விசாரிக்கப் படக்கூடிதாக இருக்கின்றது.”  17/34</a:t>
            </a:r>
            <a:endParaRPr lang="en-US" sz="1900" i="1" dirty="0" smtClean="0">
              <a:solidFill>
                <a:srgbClr val="00B0F0"/>
              </a:solidFill>
              <a:latin typeface="Latha" pitchFamily="34" charset="0"/>
              <a:ea typeface="Arial Unicode MS" pitchFamily="34" charset="-128"/>
              <a:cs typeface="Latha" pitchFamily="34" charset="0"/>
            </a:endParaRPr>
          </a:p>
        </p:txBody>
      </p:sp>
      <p:sp>
        <p:nvSpPr>
          <p:cNvPr id="9"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0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6807">
                                            <p:txEl>
                                              <p:pRg st="0" end="0"/>
                                            </p:txEl>
                                          </p:spTgt>
                                        </p:tgtEl>
                                        <p:attrNameLst>
                                          <p:attrName>style.visibility</p:attrName>
                                        </p:attrNameLst>
                                      </p:cBhvr>
                                      <p:to>
                                        <p:strVal val="visible"/>
                                      </p:to>
                                    </p:set>
                                    <p:animEffect transition="in" filter="fade">
                                      <p:cBhvr>
                                        <p:cTn id="7" dur="2000"/>
                                        <p:tgtEl>
                                          <p:spTgt spid="768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6809">
                                            <p:bg/>
                                          </p:spTgt>
                                        </p:tgtEl>
                                        <p:attrNameLst>
                                          <p:attrName>style.visibility</p:attrName>
                                        </p:attrNameLst>
                                      </p:cBhvr>
                                      <p:to>
                                        <p:strVal val="visible"/>
                                      </p:to>
                                    </p:set>
                                    <p:animEffect transition="in" filter="wipe(down)">
                                      <p:cBhvr>
                                        <p:cTn id="12" dur="500"/>
                                        <p:tgtEl>
                                          <p:spTgt spid="76809">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6809">
                                            <p:txEl>
                                              <p:pRg st="0" end="0"/>
                                            </p:txEl>
                                          </p:spTgt>
                                        </p:tgtEl>
                                        <p:attrNameLst>
                                          <p:attrName>style.visibility</p:attrName>
                                        </p:attrNameLst>
                                      </p:cBhvr>
                                      <p:to>
                                        <p:strVal val="visible"/>
                                      </p:to>
                                    </p:set>
                                    <p:animEffect transition="in" filter="wipe(down)">
                                      <p:cBhvr>
                                        <p:cTn id="17" dur="500"/>
                                        <p:tgtEl>
                                          <p:spTgt spid="7680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7" grpId="0" build="p"/>
      <p:bldP spid="76809"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170" name="Text Box 2">
            <a:hlinkClick r:id="rId3" action="ppaction://hlinksldjump"/>
          </p:cNvPr>
          <p:cNvSpPr txBox="1">
            <a:spLocks noChangeArrowheads="1"/>
          </p:cNvSpPr>
          <p:nvPr/>
        </p:nvSpPr>
        <p:spPr bwMode="auto">
          <a:xfrm>
            <a:off x="6613052" y="55102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1க்கு</a:t>
            </a:r>
            <a:endParaRPr lang="en-US" sz="1500" dirty="0">
              <a:solidFill>
                <a:srgbClr val="66FFFF"/>
              </a:solidFill>
              <a:latin typeface="Latha" pitchFamily="34" charset="0"/>
              <a:cs typeface="Latha" pitchFamily="34" charset="0"/>
            </a:endParaRPr>
          </a:p>
        </p:txBody>
      </p:sp>
      <p:sp>
        <p:nvSpPr>
          <p:cNvPr id="7171" name="Text Box 3">
            <a:hlinkClick r:id="rId4" action="ppaction://hlinksldjump"/>
          </p:cNvPr>
          <p:cNvSpPr txBox="1">
            <a:spLocks noChangeArrowheads="1"/>
          </p:cNvSpPr>
          <p:nvPr/>
        </p:nvSpPr>
        <p:spPr bwMode="auto">
          <a:xfrm>
            <a:off x="6613052" y="59928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2க்கு</a:t>
            </a:r>
            <a:endParaRPr lang="en-US" sz="1500" dirty="0">
              <a:solidFill>
                <a:srgbClr val="66FFFF"/>
              </a:solidFill>
              <a:latin typeface="Latha" pitchFamily="34" charset="0"/>
              <a:cs typeface="Latha" pitchFamily="34" charset="0"/>
            </a:endParaRPr>
          </a:p>
        </p:txBody>
      </p:sp>
      <p:sp>
        <p:nvSpPr>
          <p:cNvPr id="7172"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அழகிய பேச்சு</a:t>
            </a:r>
            <a:r>
              <a:rPr lang="en-US" dirty="0" smtClean="0">
                <a:solidFill>
                  <a:srgbClr val="66FFFF"/>
                </a:solidFill>
              </a:rPr>
              <a:t> </a:t>
            </a:r>
            <a:endParaRPr lang="en-US" dirty="0">
              <a:solidFill>
                <a:srgbClr val="66FFFF"/>
              </a:solidFill>
            </a:endParaRPr>
          </a:p>
        </p:txBody>
      </p:sp>
      <p:sp>
        <p:nvSpPr>
          <p:cNvPr id="7174" name="Text Box 6">
            <a:hlinkClick r:id="" action="ppaction://hlinkshowjump?jump=endshow"/>
          </p:cNvPr>
          <p:cNvSpPr txBox="1">
            <a:spLocks noChangeArrowheads="1"/>
          </p:cNvSpPr>
          <p:nvPr/>
        </p:nvSpPr>
        <p:spPr bwMode="auto">
          <a:xfrm>
            <a:off x="7042150" y="6426200"/>
            <a:ext cx="1590675" cy="323165"/>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latin typeface="Latha" pitchFamily="34" charset="0"/>
                <a:cs typeface="Latha" pitchFamily="34" charset="0"/>
              </a:rPr>
              <a:t>முடிவு</a:t>
            </a:r>
            <a:endParaRPr lang="en-US" sz="1500" dirty="0">
              <a:solidFill>
                <a:srgbClr val="66FFFF"/>
              </a:solidFill>
              <a:latin typeface="Latha" pitchFamily="34" charset="0"/>
              <a:cs typeface="Latha" pitchFamily="34" charset="0"/>
            </a:endParaRPr>
          </a:p>
        </p:txBody>
      </p:sp>
      <p:sp>
        <p:nvSpPr>
          <p:cNvPr id="20487" name="Rectangle 7"/>
          <p:cNvSpPr>
            <a:spLocks noChangeArrowheads="1"/>
          </p:cNvSpPr>
          <p:nvPr/>
        </p:nvSpPr>
        <p:spPr bwMode="auto">
          <a:xfrm>
            <a:off x="381000" y="0"/>
            <a:ext cx="5943600" cy="1656177"/>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defRPr/>
            </a:pPr>
            <a:r>
              <a:rPr lang="ta-IN" sz="28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3.</a:t>
            </a:r>
            <a:r>
              <a:rPr lang="ta-IN"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 </a:t>
            </a:r>
            <a:r>
              <a:rPr lang="ta-IN" sz="28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பேசும் போது அழகிய வார்த்தையை, அழகிய முறையில் பேசுங்கள்.</a:t>
            </a:r>
            <a:endParaRPr lang="ar-SA" sz="28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20488" name="Rectangle 8"/>
          <p:cNvSpPr>
            <a:spLocks noChangeArrowheads="1"/>
          </p:cNvSpPr>
          <p:nvPr/>
        </p:nvSpPr>
        <p:spPr bwMode="auto">
          <a:xfrm>
            <a:off x="381000" y="2057400"/>
            <a:ext cx="5932487" cy="2821881"/>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378000" tIns="180000" rIns="378000" bIns="180000">
            <a:spAutoFit/>
          </a:bodyPr>
          <a:lstStyle/>
          <a:p>
            <a:pPr lvl="0" algn="ctr">
              <a:lnSpc>
                <a:spcPct val="150000"/>
              </a:lnSpc>
            </a:pPr>
            <a:r>
              <a:rPr lang="ta-IN" b="0" i="1" dirty="0">
                <a:solidFill>
                  <a:srgbClr val="66FFFF"/>
                </a:solidFill>
                <a:latin typeface="Bookman Old Style" pitchFamily="18" charset="0"/>
              </a:rPr>
              <a:t>“என்னுடைய அடியார்களுக்கு (நபியே!) நீர் கூறுவீறாக, (எம் மனிதருடன் பேசிய போதிலும்) எது நல்லதோ அதையே அவர்கள் கூறவும்; நிச்சயமாக ஷைத்தான் அவர்களுக்கு இடையில் குழப்பம் செய்வான்.” 17/53</a:t>
            </a:r>
          </a:p>
        </p:txBody>
      </p:sp>
      <p:sp>
        <p:nvSpPr>
          <p:cNvPr id="20489" name="Rectangle 9"/>
          <p:cNvSpPr>
            <a:spLocks noChangeArrowheads="1"/>
          </p:cNvSpPr>
          <p:nvPr/>
        </p:nvSpPr>
        <p:spPr bwMode="auto">
          <a:xfrm>
            <a:off x="385763" y="5181599"/>
            <a:ext cx="5932487" cy="1159887"/>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378000" tIns="180000" rIns="378000" bIns="180000">
            <a:spAutoFit/>
          </a:bodyPr>
          <a:lstStyle/>
          <a:p>
            <a:pPr algn="ctr">
              <a:lnSpc>
                <a:spcPct val="150000"/>
              </a:lnSpc>
            </a:pPr>
            <a:r>
              <a:rPr lang="ta-IN" b="0" i="1" dirty="0">
                <a:solidFill>
                  <a:srgbClr val="66FFFF"/>
                </a:solidFill>
                <a:latin typeface="Bookman Old Style" pitchFamily="18" charset="0"/>
              </a:rPr>
              <a:t>“இன்னும் மனிதர்களுக்கு அழகானதைச் சொல்லுங்கள்.”  2/83</a:t>
            </a:r>
            <a:endParaRPr lang="en-US" b="0" i="1" dirty="0">
              <a:solidFill>
                <a:srgbClr val="66FFFF"/>
              </a:solidFill>
              <a:latin typeface="Bookman Old Style" pitchFamily="18" charset="0"/>
            </a:endParaRPr>
          </a:p>
        </p:txBody>
      </p:sp>
      <p:sp>
        <p:nvSpPr>
          <p:cNvPr id="7178" name="Text Box 10"/>
          <p:cNvSpPr txBox="1">
            <a:spLocks noChangeArrowheads="1"/>
          </p:cNvSpPr>
          <p:nvPr/>
        </p:nvSpPr>
        <p:spPr bwMode="auto">
          <a:xfrm>
            <a:off x="6688393" y="758825"/>
            <a:ext cx="2074607" cy="369332"/>
          </a:xfrm>
          <a:prstGeom prst="rect">
            <a:avLst/>
          </a:prstGeom>
          <a:noFill/>
          <a:ln w="9525">
            <a:noFill/>
            <a:miter lim="800000"/>
            <a:headEnd/>
            <a:tailEnd/>
          </a:ln>
        </p:spPr>
        <p:txBody>
          <a:bodyPr wrap="none">
            <a:spAutoFit/>
          </a:bodyPr>
          <a:lstStyle/>
          <a:p>
            <a:r>
              <a:rPr lang="ta-IN" dirty="0" smtClean="0">
                <a:solidFill>
                  <a:srgbClr val="FF0000"/>
                </a:solidFill>
                <a:latin typeface="Latha" pitchFamily="34" charset="0"/>
                <a:cs typeface="Latha" pitchFamily="34" charset="0"/>
              </a:rPr>
              <a:t>அட்டவணை 1</a:t>
            </a:r>
            <a:endParaRPr lang="en-US" dirty="0">
              <a:solidFill>
                <a:srgbClr val="FF0000"/>
              </a:solidFill>
              <a:latin typeface="Latha" pitchFamily="34" charset="0"/>
              <a:cs typeface="Latha" pitchFamily="34" charset="0"/>
            </a:endParaRPr>
          </a:p>
        </p:txBody>
      </p:sp>
    </p:spTree>
  </p:cSld>
  <p:clrMapOvr>
    <a:masterClrMapping/>
  </p:clrMapOvr>
  <p:transition spd="med" advClick="0" advTm="8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0487">
                                            <p:txEl>
                                              <p:pRg st="0" end="0"/>
                                            </p:txEl>
                                          </p:spTgt>
                                        </p:tgtEl>
                                        <p:attrNameLst>
                                          <p:attrName>style.visibility</p:attrName>
                                        </p:attrNameLst>
                                      </p:cBhvr>
                                      <p:to>
                                        <p:strVal val="visible"/>
                                      </p:to>
                                    </p:set>
                                    <p:animEffect transition="in" filter="fade">
                                      <p:cBhvr>
                                        <p:cTn id="7" dur="2000"/>
                                        <p:tgtEl>
                                          <p:spTgt spid="20487">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20488">
                                            <p:bg/>
                                          </p:spTgt>
                                        </p:tgtEl>
                                        <p:attrNameLst>
                                          <p:attrName>style.visibility</p:attrName>
                                        </p:attrNameLst>
                                      </p:cBhvr>
                                      <p:to>
                                        <p:strVal val="visible"/>
                                      </p:to>
                                    </p:set>
                                    <p:animEffect transition="in" filter="fade">
                                      <p:cBhvr>
                                        <p:cTn id="11" dur="2000"/>
                                        <p:tgtEl>
                                          <p:spTgt spid="20488">
                                            <p:bg/>
                                          </p:spTgt>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20488">
                                            <p:txEl>
                                              <p:pRg st="0" end="0"/>
                                            </p:txEl>
                                          </p:spTgt>
                                        </p:tgtEl>
                                        <p:attrNameLst>
                                          <p:attrName>style.visibility</p:attrName>
                                        </p:attrNameLst>
                                      </p:cBhvr>
                                      <p:to>
                                        <p:strVal val="visible"/>
                                      </p:to>
                                    </p:set>
                                    <p:animEffect transition="in" filter="fade">
                                      <p:cBhvr>
                                        <p:cTn id="15" dur="2000"/>
                                        <p:tgtEl>
                                          <p:spTgt spid="20488">
                                            <p:txEl>
                                              <p:pRg st="0" end="0"/>
                                            </p:txEl>
                                          </p:spTgt>
                                        </p:tgtEl>
                                      </p:cBhvr>
                                    </p:animEffect>
                                  </p:childTnLst>
                                </p:cTn>
                              </p:par>
                            </p:childTnLst>
                          </p:cTn>
                        </p:par>
                        <p:par>
                          <p:cTn id="16" fill="hold">
                            <p:stCondLst>
                              <p:cond delay="6000"/>
                            </p:stCondLst>
                            <p:childTnLst>
                              <p:par>
                                <p:cTn id="17" presetID="22" presetClass="entr" presetSubtype="4" fill="hold" grpId="0" nodeType="afterEffect">
                                  <p:stCondLst>
                                    <p:cond delay="0"/>
                                  </p:stCondLst>
                                  <p:childTnLst>
                                    <p:set>
                                      <p:cBhvr>
                                        <p:cTn id="18" dur="1" fill="hold">
                                          <p:stCondLst>
                                            <p:cond delay="0"/>
                                          </p:stCondLst>
                                        </p:cTn>
                                        <p:tgtEl>
                                          <p:spTgt spid="20489">
                                            <p:bg/>
                                          </p:spTgt>
                                        </p:tgtEl>
                                        <p:attrNameLst>
                                          <p:attrName>style.visibility</p:attrName>
                                        </p:attrNameLst>
                                      </p:cBhvr>
                                      <p:to>
                                        <p:strVal val="visible"/>
                                      </p:to>
                                    </p:set>
                                    <p:animEffect transition="in" filter="wipe(down)">
                                      <p:cBhvr>
                                        <p:cTn id="19" dur="1000"/>
                                        <p:tgtEl>
                                          <p:spTgt spid="20489">
                                            <p:bg/>
                                          </p:spTgt>
                                        </p:tgtEl>
                                      </p:cBhvr>
                                    </p:animEffect>
                                  </p:childTnLst>
                                </p:cTn>
                              </p:par>
                            </p:childTnLst>
                          </p:cTn>
                        </p:par>
                        <p:par>
                          <p:cTn id="20" fill="hold">
                            <p:stCondLst>
                              <p:cond delay="7000"/>
                            </p:stCondLst>
                            <p:childTnLst>
                              <p:par>
                                <p:cTn id="21" presetID="22" presetClass="entr" presetSubtype="4" fill="hold" grpId="0" nodeType="afterEffect">
                                  <p:stCondLst>
                                    <p:cond delay="0"/>
                                  </p:stCondLst>
                                  <p:childTnLst>
                                    <p:set>
                                      <p:cBhvr>
                                        <p:cTn id="22" dur="1" fill="hold">
                                          <p:stCondLst>
                                            <p:cond delay="0"/>
                                          </p:stCondLst>
                                        </p:cTn>
                                        <p:tgtEl>
                                          <p:spTgt spid="20489">
                                            <p:txEl>
                                              <p:pRg st="0" end="0"/>
                                            </p:txEl>
                                          </p:spTgt>
                                        </p:tgtEl>
                                        <p:attrNameLst>
                                          <p:attrName>style.visibility</p:attrName>
                                        </p:attrNameLst>
                                      </p:cBhvr>
                                      <p:to>
                                        <p:strVal val="visible"/>
                                      </p:to>
                                    </p:set>
                                    <p:animEffect transition="in" filter="wipe(down)">
                                      <p:cBhvr>
                                        <p:cTn id="23" dur="1000"/>
                                        <p:tgtEl>
                                          <p:spTgt spid="20489">
                                            <p:txEl>
                                              <p:pRg st="0" end="0"/>
                                            </p:txEl>
                                          </p:spTgt>
                                        </p:tgtEl>
                                      </p:cBhvr>
                                    </p:animEffect>
                                  </p:childTnLst>
                                </p:cTn>
                              </p:par>
                            </p:childTnLst>
                          </p:cTn>
                        </p:par>
                        <p:par>
                          <p:cTn id="24" fill="hold">
                            <p:stCondLst>
                              <p:cond delay="8000"/>
                            </p:stCondLst>
                            <p:childTnLst>
                              <p:par>
                                <p:cTn id="25" presetID="8" presetClass="entr" presetSubtype="16" fill="hold" grpId="1" nodeType="afterEffect">
                                  <p:stCondLst>
                                    <p:cond delay="0"/>
                                  </p:stCondLst>
                                  <p:childTnLst>
                                    <p:set>
                                      <p:cBhvr>
                                        <p:cTn id="26" dur="1" fill="hold">
                                          <p:stCondLst>
                                            <p:cond delay="0"/>
                                          </p:stCondLst>
                                        </p:cTn>
                                        <p:tgtEl>
                                          <p:spTgt spid="20489">
                                            <p:bg/>
                                          </p:spTgt>
                                        </p:tgtEl>
                                        <p:attrNameLst>
                                          <p:attrName>style.visibility</p:attrName>
                                        </p:attrNameLst>
                                      </p:cBhvr>
                                      <p:to>
                                        <p:strVal val="visible"/>
                                      </p:to>
                                    </p:set>
                                    <p:animEffect transition="in" filter="diamond(in)">
                                      <p:cBhvr>
                                        <p:cTn id="27" dur="1000"/>
                                        <p:tgtEl>
                                          <p:spTgt spid="20489">
                                            <p:bg/>
                                          </p:spTgt>
                                        </p:tgtEl>
                                      </p:cBhvr>
                                    </p:animEffect>
                                  </p:childTnLst>
                                </p:cTn>
                              </p:par>
                            </p:childTnLst>
                          </p:cTn>
                        </p:par>
                        <p:par>
                          <p:cTn id="28" fill="hold">
                            <p:stCondLst>
                              <p:cond delay="9000"/>
                            </p:stCondLst>
                            <p:childTnLst>
                              <p:par>
                                <p:cTn id="29" presetID="8" presetClass="entr" presetSubtype="16" fill="hold" grpId="1" nodeType="afterEffect">
                                  <p:stCondLst>
                                    <p:cond delay="0"/>
                                  </p:stCondLst>
                                  <p:childTnLst>
                                    <p:set>
                                      <p:cBhvr>
                                        <p:cTn id="30" dur="1" fill="hold">
                                          <p:stCondLst>
                                            <p:cond delay="0"/>
                                          </p:stCondLst>
                                        </p:cTn>
                                        <p:tgtEl>
                                          <p:spTgt spid="20489">
                                            <p:txEl>
                                              <p:pRg st="0" end="0"/>
                                            </p:txEl>
                                          </p:spTgt>
                                        </p:tgtEl>
                                        <p:attrNameLst>
                                          <p:attrName>style.visibility</p:attrName>
                                        </p:attrNameLst>
                                      </p:cBhvr>
                                      <p:to>
                                        <p:strVal val="visible"/>
                                      </p:to>
                                    </p:set>
                                    <p:animEffect transition="in" filter="diamond(in)">
                                      <p:cBhvr>
                                        <p:cTn id="31" dur="1000"/>
                                        <p:tgtEl>
                                          <p:spTgt spid="2048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7" grpId="0" build="p"/>
      <p:bldP spid="20488" grpId="0" build="p" animBg="1"/>
      <p:bldP spid="20489" grpId="0" build="p" animBg="1"/>
      <p:bldP spid="20489" grpId="1" build="allAtOnce" animBg="1"/>
    </p:bldLst>
  </p:timing>
</p:sld>
</file>

<file path=ppt/slides/slide6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2466" name="Text Box 2">
            <a:hlinkClick r:id="rId3" action="ppaction://hlinksldjump"/>
          </p:cNvPr>
          <p:cNvSpPr txBox="1">
            <a:spLocks noChangeArrowheads="1"/>
          </p:cNvSpPr>
          <p:nvPr/>
        </p:nvSpPr>
        <p:spPr bwMode="auto">
          <a:xfrm>
            <a:off x="6913911" y="5510213"/>
            <a:ext cx="1737975"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endParaRPr>
          </a:p>
        </p:txBody>
      </p:sp>
      <p:sp>
        <p:nvSpPr>
          <p:cNvPr id="62467" name="Text Box 3">
            <a:hlinkClick r:id="rId4" action="ppaction://hlinksldjump"/>
          </p:cNvPr>
          <p:cNvSpPr txBox="1">
            <a:spLocks noChangeArrowheads="1"/>
          </p:cNvSpPr>
          <p:nvPr/>
        </p:nvSpPr>
        <p:spPr bwMode="auto">
          <a:xfrm>
            <a:off x="6894857" y="59928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62468" name="Rectangle 4"/>
          <p:cNvSpPr>
            <a:spLocks noChangeArrowheads="1"/>
          </p:cNvSpPr>
          <p:nvPr/>
        </p:nvSpPr>
        <p:spPr bwMode="auto">
          <a:xfrm>
            <a:off x="6588125" y="196850"/>
            <a:ext cx="2232025" cy="461665"/>
          </a:xfrm>
          <a:prstGeom prst="rect">
            <a:avLst/>
          </a:prstGeom>
          <a:solidFill>
            <a:srgbClr val="0066FF"/>
          </a:solidFill>
          <a:ln w="9525">
            <a:noFill/>
            <a:miter lim="800000"/>
            <a:headEnd/>
            <a:tailEnd/>
          </a:ln>
        </p:spPr>
        <p:txBody>
          <a:bodyPr>
            <a:spAutoFit/>
          </a:bodyPr>
          <a:lstStyle/>
          <a:p>
            <a:pPr algn="ctr" rtl="0">
              <a:spcBef>
                <a:spcPct val="20000"/>
              </a:spcBef>
            </a:pPr>
            <a:r>
              <a:rPr lang="ta-IN" sz="2400" dirty="0" smtClean="0">
                <a:solidFill>
                  <a:srgbClr val="66FFFF"/>
                </a:solidFill>
                <a:latin typeface="Arial Unicode MS" pitchFamily="34" charset="-128"/>
                <a:ea typeface="Arial Unicode MS" pitchFamily="34" charset="-128"/>
                <a:cs typeface="Arial Unicode MS" pitchFamily="34" charset="-128"/>
              </a:rPr>
              <a:t>பரிசுத்தம்</a:t>
            </a:r>
            <a:endParaRPr lang="en-US" sz="2400" dirty="0">
              <a:solidFill>
                <a:srgbClr val="66FFFF"/>
              </a:solidFill>
              <a:latin typeface="Arial Unicode MS" pitchFamily="34" charset="-128"/>
              <a:ea typeface="Arial Unicode MS" pitchFamily="34" charset="-128"/>
              <a:cs typeface="Arial Unicode MS" pitchFamily="34" charset="-128"/>
            </a:endParaRPr>
          </a:p>
        </p:txBody>
      </p:sp>
      <p:sp>
        <p:nvSpPr>
          <p:cNvPr id="77829" name="Rectangle 5"/>
          <p:cNvSpPr>
            <a:spLocks noChangeArrowheads="1"/>
          </p:cNvSpPr>
          <p:nvPr/>
        </p:nvSpPr>
        <p:spPr bwMode="auto">
          <a:xfrm>
            <a:off x="457200" y="1600200"/>
            <a:ext cx="5689600" cy="1240679"/>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algn="ctr"/>
            <a:r>
              <a:rPr lang="ta-IN" sz="1900" i="1" dirty="0" smtClean="0">
                <a:solidFill>
                  <a:srgbClr val="00B0F0"/>
                </a:solidFill>
                <a:latin typeface="Latha" pitchFamily="34" charset="0"/>
                <a:ea typeface="Arial Unicode MS" pitchFamily="34" charset="-128"/>
                <a:cs typeface="Latha" pitchFamily="34" charset="0"/>
              </a:rPr>
              <a:t>“விசுவாசிளே! நீங்கள் போதையில் இருக்கும் நிலையில் தொழுகைக்கு நெருங்காதீர்கள்.” 4/43</a:t>
            </a:r>
          </a:p>
        </p:txBody>
      </p:sp>
      <p:sp>
        <p:nvSpPr>
          <p:cNvPr id="62470"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77831" name="Rectangle 7"/>
          <p:cNvSpPr>
            <a:spLocks noChangeArrowheads="1"/>
          </p:cNvSpPr>
          <p:nvPr/>
        </p:nvSpPr>
        <p:spPr bwMode="auto">
          <a:xfrm>
            <a:off x="685800" y="165100"/>
            <a:ext cx="5238750" cy="1102179"/>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57. உங்களை பரிசுத்தமாக வைத்துக் கொள்ளுங்கள். </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77833" name="Rectangle 9"/>
          <p:cNvSpPr>
            <a:spLocks noChangeArrowheads="1"/>
          </p:cNvSpPr>
          <p:nvPr/>
        </p:nvSpPr>
        <p:spPr bwMode="auto">
          <a:xfrm>
            <a:off x="762000" y="4953000"/>
            <a:ext cx="5156200" cy="948291"/>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algn="ctr">
              <a:defRPr/>
            </a:pPr>
            <a:r>
              <a:rPr lang="ta-IN" sz="1900" i="1" dirty="0" smtClean="0">
                <a:solidFill>
                  <a:srgbClr val="00B0F0"/>
                </a:solidFill>
                <a:latin typeface="Latha" pitchFamily="34" charset="0"/>
                <a:ea typeface="Arial Unicode MS" pitchFamily="34" charset="-128"/>
                <a:cs typeface="Latha" pitchFamily="34" charset="0"/>
              </a:rPr>
              <a:t>“அல்லாஹ்வும் பரிசுத்தமாக இருப்போரை நேசிக்கிறான்.”  ​9/108</a:t>
            </a:r>
            <a:endParaRPr lang="en-US" sz="1900" i="1" dirty="0" smtClean="0">
              <a:solidFill>
                <a:srgbClr val="00B0F0"/>
              </a:solidFill>
              <a:latin typeface="Latha" pitchFamily="34" charset="0"/>
              <a:ea typeface="Arial Unicode MS" pitchFamily="34" charset="-128"/>
              <a:cs typeface="Latha" pitchFamily="34" charset="0"/>
            </a:endParaRPr>
          </a:p>
        </p:txBody>
      </p:sp>
      <p:sp>
        <p:nvSpPr>
          <p:cNvPr id="10" name="Rectangle 5"/>
          <p:cNvSpPr>
            <a:spLocks noChangeArrowheads="1"/>
          </p:cNvSpPr>
          <p:nvPr/>
        </p:nvSpPr>
        <p:spPr bwMode="auto">
          <a:xfrm>
            <a:off x="457200" y="3276600"/>
            <a:ext cx="5689600" cy="1240679"/>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algn="ctr">
              <a:defRPr/>
            </a:pPr>
            <a:r>
              <a:rPr lang="ta-IN" sz="1900" i="1" dirty="0" smtClean="0">
                <a:solidFill>
                  <a:srgbClr val="00B0F0"/>
                </a:solidFill>
                <a:latin typeface="Latha" pitchFamily="34" charset="0"/>
                <a:ea typeface="Arial Unicode MS" pitchFamily="34" charset="-128"/>
                <a:cs typeface="Latha" pitchFamily="34" charset="0"/>
              </a:rPr>
              <a:t>விசுவாசிகளே! நீங்கள் தொழுவதற்கு தயாரானால், (வுது செய்து) சுத்தம் செய்துக் கொள்ளுங்கள்.” 5/6,</a:t>
            </a:r>
            <a:endParaRPr lang="ar-SA" sz="1900" i="1" dirty="0">
              <a:solidFill>
                <a:srgbClr val="00B0F0"/>
              </a:solidFill>
              <a:latin typeface="Latha" pitchFamily="34" charset="0"/>
              <a:ea typeface="Arial Unicode MS" pitchFamily="34" charset="-128"/>
              <a:cs typeface="Latha" pitchFamily="34" charset="0"/>
            </a:endParaRPr>
          </a:p>
        </p:txBody>
      </p:sp>
      <p:sp>
        <p:nvSpPr>
          <p:cNvPr id="11"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4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7831">
                                            <p:txEl>
                                              <p:pRg st="0" end="0"/>
                                            </p:txEl>
                                          </p:spTgt>
                                        </p:tgtEl>
                                        <p:attrNameLst>
                                          <p:attrName>style.visibility</p:attrName>
                                        </p:attrNameLst>
                                      </p:cBhvr>
                                      <p:to>
                                        <p:strVal val="visible"/>
                                      </p:to>
                                    </p:set>
                                    <p:animEffect transition="in" filter="fade">
                                      <p:cBhvr>
                                        <p:cTn id="7" dur="2000"/>
                                        <p:tgtEl>
                                          <p:spTgt spid="778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77829">
                                            <p:bg/>
                                          </p:spTgt>
                                        </p:tgtEl>
                                        <p:attrNameLst>
                                          <p:attrName>style.visibility</p:attrName>
                                        </p:attrNameLst>
                                      </p:cBhvr>
                                      <p:to>
                                        <p:strVal val="visible"/>
                                      </p:to>
                                    </p:set>
                                    <p:animEffect transition="in" filter="wipe(up)">
                                      <p:cBhvr>
                                        <p:cTn id="12" dur="500"/>
                                        <p:tgtEl>
                                          <p:spTgt spid="77829">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77829">
                                            <p:txEl>
                                              <p:pRg st="0" end="0"/>
                                            </p:txEl>
                                          </p:spTgt>
                                        </p:tgtEl>
                                        <p:attrNameLst>
                                          <p:attrName>style.visibility</p:attrName>
                                        </p:attrNameLst>
                                      </p:cBhvr>
                                      <p:to>
                                        <p:strVal val="visible"/>
                                      </p:to>
                                    </p:set>
                                    <p:animEffect transition="in" filter="wipe(up)">
                                      <p:cBhvr>
                                        <p:cTn id="17" dur="500"/>
                                        <p:tgtEl>
                                          <p:spTgt spid="7782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
                                            <p:bg/>
                                          </p:spTgt>
                                        </p:tgtEl>
                                        <p:attrNameLst>
                                          <p:attrName>style.visibility</p:attrName>
                                        </p:attrNameLst>
                                      </p:cBhvr>
                                      <p:to>
                                        <p:strVal val="visible"/>
                                      </p:to>
                                    </p:set>
                                    <p:animEffect transition="in" filter="wipe(left)">
                                      <p:cBhvr>
                                        <p:cTn id="22" dur="500"/>
                                        <p:tgtEl>
                                          <p:spTgt spid="10">
                                            <p:bg/>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0">
                                            <p:txEl>
                                              <p:pRg st="0" end="0"/>
                                            </p:txEl>
                                          </p:spTgt>
                                        </p:tgtEl>
                                        <p:attrNameLst>
                                          <p:attrName>style.visibility</p:attrName>
                                        </p:attrNameLst>
                                      </p:cBhvr>
                                      <p:to>
                                        <p:strVal val="visible"/>
                                      </p:to>
                                    </p:set>
                                    <p:animEffect transition="in" filter="wipe(left)">
                                      <p:cBhvr>
                                        <p:cTn id="27" dur="500"/>
                                        <p:tgtEl>
                                          <p:spTgt spid="10">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7833">
                                            <p:bg/>
                                          </p:spTgt>
                                        </p:tgtEl>
                                        <p:attrNameLst>
                                          <p:attrName>style.visibility</p:attrName>
                                        </p:attrNameLst>
                                      </p:cBhvr>
                                      <p:to>
                                        <p:strVal val="visible"/>
                                      </p:to>
                                    </p:set>
                                    <p:animEffect transition="in" filter="wipe(left)">
                                      <p:cBhvr>
                                        <p:cTn id="32" dur="500"/>
                                        <p:tgtEl>
                                          <p:spTgt spid="77833">
                                            <p:bg/>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7833">
                                            <p:txEl>
                                              <p:pRg st="0" end="0"/>
                                            </p:txEl>
                                          </p:spTgt>
                                        </p:tgtEl>
                                        <p:attrNameLst>
                                          <p:attrName>style.visibility</p:attrName>
                                        </p:attrNameLst>
                                      </p:cBhvr>
                                      <p:to>
                                        <p:strVal val="visible"/>
                                      </p:to>
                                    </p:set>
                                    <p:animEffect transition="in" filter="wipe(left)">
                                      <p:cBhvr>
                                        <p:cTn id="37" dur="500"/>
                                        <p:tgtEl>
                                          <p:spTgt spid="7783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9" grpId="0" build="p" animBg="1"/>
      <p:bldP spid="77831" grpId="0" build="allAtOnce"/>
      <p:bldP spid="77833" grpId="0" build="p" animBg="1"/>
      <p:bldP spid="10" grpId="0" build="p" animBg="1"/>
    </p:bldLst>
  </p:timing>
</p:sld>
</file>

<file path=ppt/slides/slide6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3490" name="Text Box 2">
            <a:hlinkClick r:id="rId3" action="ppaction://hlinksldjump"/>
          </p:cNvPr>
          <p:cNvSpPr txBox="1">
            <a:spLocks noChangeArrowheads="1"/>
          </p:cNvSpPr>
          <p:nvPr/>
        </p:nvSpPr>
        <p:spPr bwMode="auto">
          <a:xfrm>
            <a:off x="6613052" y="55102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1க்கு</a:t>
            </a:r>
            <a:endParaRPr lang="en-US" sz="1500" dirty="0">
              <a:solidFill>
                <a:srgbClr val="66FFFF"/>
              </a:solidFill>
            </a:endParaRPr>
          </a:p>
        </p:txBody>
      </p:sp>
      <p:sp>
        <p:nvSpPr>
          <p:cNvPr id="63491" name="Text Box 3">
            <a:hlinkClick r:id="rId4" action="ppaction://hlinksldjump"/>
          </p:cNvPr>
          <p:cNvSpPr txBox="1">
            <a:spLocks noChangeArrowheads="1"/>
          </p:cNvSpPr>
          <p:nvPr/>
        </p:nvSpPr>
        <p:spPr bwMode="auto">
          <a:xfrm>
            <a:off x="6613052" y="59928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2க்கு</a:t>
            </a:r>
            <a:endParaRPr lang="en-US" sz="1500" dirty="0">
              <a:solidFill>
                <a:srgbClr val="66FFFF"/>
              </a:solidFill>
              <a:latin typeface="Latha" pitchFamily="34" charset="0"/>
              <a:cs typeface="Latha" pitchFamily="34" charset="0"/>
            </a:endParaRPr>
          </a:p>
        </p:txBody>
      </p:sp>
      <p:sp>
        <p:nvSpPr>
          <p:cNvPr id="63492" name="Rectangle 4"/>
          <p:cNvSpPr>
            <a:spLocks noChangeArrowheads="1"/>
          </p:cNvSpPr>
          <p:nvPr/>
        </p:nvSpPr>
        <p:spPr bwMode="auto">
          <a:xfrm>
            <a:off x="6588125" y="196850"/>
            <a:ext cx="2232025" cy="646331"/>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Arial Unicode MS" pitchFamily="34" charset="-128"/>
                <a:ea typeface="Arial Unicode MS" pitchFamily="34" charset="-128"/>
                <a:cs typeface="Arial Unicode MS" pitchFamily="34" charset="-128"/>
              </a:rPr>
              <a:t>அல்லாஹ்விடம் ரிஸ்கை தேடு</a:t>
            </a:r>
            <a:endParaRPr lang="en-US" dirty="0">
              <a:solidFill>
                <a:srgbClr val="66FFFF"/>
              </a:solidFill>
              <a:latin typeface="Arial Unicode MS" pitchFamily="34" charset="-128"/>
              <a:ea typeface="Arial Unicode MS" pitchFamily="34" charset="-128"/>
              <a:cs typeface="Arial Unicode MS" pitchFamily="34" charset="-128"/>
            </a:endParaRPr>
          </a:p>
        </p:txBody>
      </p:sp>
      <p:sp>
        <p:nvSpPr>
          <p:cNvPr id="63494"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78855" name="Rectangle 7"/>
          <p:cNvSpPr>
            <a:spLocks noChangeArrowheads="1"/>
          </p:cNvSpPr>
          <p:nvPr/>
        </p:nvSpPr>
        <p:spPr bwMode="auto">
          <a:xfrm>
            <a:off x="139700" y="165100"/>
            <a:ext cx="6165850" cy="1979343"/>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58. நேர்மையான முறைவில் உங்கள் உணவை தேடிக் கொள்ளுங்கள். </a:t>
            </a:r>
            <a:endParaRPr lang="ar-SA" sz="24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78858" name="Rectangle 10"/>
          <p:cNvSpPr>
            <a:spLocks noChangeArrowheads="1"/>
          </p:cNvSpPr>
          <p:nvPr/>
        </p:nvSpPr>
        <p:spPr bwMode="auto">
          <a:xfrm>
            <a:off x="533400" y="3429000"/>
            <a:ext cx="5562600" cy="2849599"/>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08000" rIns="234000" bIns="108000">
            <a:spAutoFit/>
          </a:bodyPr>
          <a:lstStyle/>
          <a:p>
            <a:pPr lvl="0" algn="ctr">
              <a:lnSpc>
                <a:spcPct val="150000"/>
              </a:lnSpc>
            </a:pPr>
            <a:r>
              <a:rPr lang="ta-IN" sz="1900" i="1" dirty="0" smtClean="0">
                <a:solidFill>
                  <a:srgbClr val="00B0F0"/>
                </a:solidFill>
                <a:latin typeface="Latha" pitchFamily="34" charset="0"/>
                <a:ea typeface="Arial Unicode MS" pitchFamily="34" charset="-128"/>
                <a:cs typeface="Latha" pitchFamily="34" charset="0"/>
              </a:rPr>
              <a:t>“ஆகவே உணவை அல்லாஹ்விடமே தேடுங்கள். அவனையே வணங்குங்கள். அவனுக்கு நன்றியும் செலுத்துங்கள். அவன் பக்கமே நீங்கள் மீட்டப் படுவீர்கள்.” 29/17</a:t>
            </a:r>
            <a:r>
              <a:rPr lang="ta-IN" sz="1600" dirty="0" smtClean="0"/>
              <a:t>.</a:t>
            </a:r>
            <a:endParaRPr lang="en-US" sz="1600" dirty="0" smtClean="0"/>
          </a:p>
        </p:txBody>
      </p:sp>
      <p:sp>
        <p:nvSpPr>
          <p:cNvPr id="9"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0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8855">
                                            <p:txEl>
                                              <p:pRg st="0" end="0"/>
                                            </p:txEl>
                                          </p:spTgt>
                                        </p:tgtEl>
                                        <p:attrNameLst>
                                          <p:attrName>style.visibility</p:attrName>
                                        </p:attrNameLst>
                                      </p:cBhvr>
                                      <p:to>
                                        <p:strVal val="visible"/>
                                      </p:to>
                                    </p:set>
                                    <p:animEffect transition="in" filter="fade">
                                      <p:cBhvr>
                                        <p:cTn id="7" dur="2000"/>
                                        <p:tgtEl>
                                          <p:spTgt spid="7885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8858">
                                            <p:bg/>
                                          </p:spTgt>
                                        </p:tgtEl>
                                        <p:attrNameLst>
                                          <p:attrName>style.visibility</p:attrName>
                                        </p:attrNameLst>
                                      </p:cBhvr>
                                      <p:to>
                                        <p:strVal val="visible"/>
                                      </p:to>
                                    </p:set>
                                    <p:animEffect transition="in" filter="wipe(left)">
                                      <p:cBhvr>
                                        <p:cTn id="12" dur="500"/>
                                        <p:tgtEl>
                                          <p:spTgt spid="78858">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8858">
                                            <p:txEl>
                                              <p:pRg st="0" end="0"/>
                                            </p:txEl>
                                          </p:spTgt>
                                        </p:tgtEl>
                                        <p:attrNameLst>
                                          <p:attrName>style.visibility</p:attrName>
                                        </p:attrNameLst>
                                      </p:cBhvr>
                                      <p:to>
                                        <p:strVal val="visible"/>
                                      </p:to>
                                    </p:set>
                                    <p:animEffect transition="in" filter="wipe(left)">
                                      <p:cBhvr>
                                        <p:cTn id="17" dur="500"/>
                                        <p:tgtEl>
                                          <p:spTgt spid="788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5" grpId="0" build="allAtOnce"/>
      <p:bldP spid="78858" grpId="0" build="p" animBg="1"/>
    </p:bldLst>
  </p:timing>
</p:sld>
</file>

<file path=ppt/slides/slide6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4514" name="Text Box 2">
            <a:hlinkClick r:id="rId3" action="ppaction://hlinksldjump"/>
          </p:cNvPr>
          <p:cNvSpPr txBox="1">
            <a:spLocks noChangeArrowheads="1"/>
          </p:cNvSpPr>
          <p:nvPr/>
        </p:nvSpPr>
        <p:spPr bwMode="auto">
          <a:xfrm>
            <a:off x="6645113" y="5510213"/>
            <a:ext cx="2117887"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rPr>
              <a:t>அட்டவணை 1க்கு</a:t>
            </a:r>
            <a:endParaRPr lang="en-US" sz="1500" dirty="0">
              <a:solidFill>
                <a:srgbClr val="66FFFF"/>
              </a:solidFill>
            </a:endParaRPr>
          </a:p>
        </p:txBody>
      </p:sp>
      <p:sp>
        <p:nvSpPr>
          <p:cNvPr id="64515" name="Text Box 3">
            <a:hlinkClick r:id="rId4" action="ppaction://hlinksldjump"/>
          </p:cNvPr>
          <p:cNvSpPr txBox="1">
            <a:spLocks noChangeArrowheads="1"/>
          </p:cNvSpPr>
          <p:nvPr/>
        </p:nvSpPr>
        <p:spPr bwMode="auto">
          <a:xfrm>
            <a:off x="6645113" y="5992813"/>
            <a:ext cx="2117887"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rPr>
              <a:t>அட்டவணை 2க்கு</a:t>
            </a:r>
            <a:endParaRPr lang="en-US" sz="1500" dirty="0">
              <a:solidFill>
                <a:srgbClr val="66FFFF"/>
              </a:solidFill>
            </a:endParaRPr>
          </a:p>
        </p:txBody>
      </p:sp>
      <p:sp>
        <p:nvSpPr>
          <p:cNvPr id="64516" name="Rectangle 4"/>
          <p:cNvSpPr>
            <a:spLocks noChangeArrowheads="1"/>
          </p:cNvSpPr>
          <p:nvPr/>
        </p:nvSpPr>
        <p:spPr bwMode="auto">
          <a:xfrm>
            <a:off x="6607175" y="228600"/>
            <a:ext cx="2232025" cy="369332"/>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Arial Unicode MS" pitchFamily="34" charset="-128"/>
                <a:ea typeface="Arial Unicode MS" pitchFamily="34" charset="-128"/>
                <a:cs typeface="Arial Unicode MS" pitchFamily="34" charset="-128"/>
              </a:rPr>
              <a:t>மாற்றான் சொத்து</a:t>
            </a:r>
            <a:endParaRPr lang="en-US" dirty="0">
              <a:solidFill>
                <a:srgbClr val="66FFFF"/>
              </a:solidFill>
              <a:latin typeface="Arial Unicode MS" pitchFamily="34" charset="-128"/>
              <a:ea typeface="Arial Unicode MS" pitchFamily="34" charset="-128"/>
              <a:cs typeface="Arial Unicode MS" pitchFamily="34" charset="-128"/>
            </a:endParaRPr>
          </a:p>
        </p:txBody>
      </p:sp>
      <p:sp>
        <p:nvSpPr>
          <p:cNvPr id="64518"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79879" name="Rectangle 7"/>
          <p:cNvSpPr>
            <a:spLocks noChangeArrowheads="1"/>
          </p:cNvSpPr>
          <p:nvPr/>
        </p:nvSpPr>
        <p:spPr bwMode="auto">
          <a:xfrm>
            <a:off x="381000" y="165100"/>
            <a:ext cx="5924550" cy="2671840"/>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lnSpc>
                <a:spcPct val="150000"/>
              </a:lnSpc>
              <a:defRPr/>
            </a:pPr>
            <a:r>
              <a:rPr lang="ta-IN" sz="20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59. மற்றவர்களின் சொத்தை நியாய மின்றி விழுங்காதீர்கள், மற்ற வர்களின் சொத்தை அபகரிக்கும் பொருட்டு அதிகாரிகளுக்கும் நீதிபதி களுக்கும் லஞ்சம் கொடுக்காதீர்கள்</a:t>
            </a:r>
            <a:r>
              <a:rPr lang="ta-IN" sz="2000" dirty="0" smtClean="0"/>
              <a:t>.</a:t>
            </a:r>
            <a:endParaRPr lang="ar-SA" sz="2000" b="0" dirty="0">
              <a:solidFill>
                <a:srgbClr val="66FFFF"/>
              </a:solidFill>
              <a:latin typeface="Bookman Old Style" pitchFamily="18" charset="0"/>
            </a:endParaRPr>
          </a:p>
        </p:txBody>
      </p:sp>
      <p:sp>
        <p:nvSpPr>
          <p:cNvPr id="79881" name="Rectangle 9"/>
          <p:cNvSpPr>
            <a:spLocks noChangeArrowheads="1"/>
          </p:cNvSpPr>
          <p:nvPr/>
        </p:nvSpPr>
        <p:spPr bwMode="auto">
          <a:xfrm>
            <a:off x="304800" y="3048000"/>
            <a:ext cx="6096000" cy="3410504"/>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lvl="0" algn="ctr"/>
            <a:r>
              <a:rPr lang="ta-IN" sz="2000" i="1" dirty="0" smtClean="0">
                <a:solidFill>
                  <a:srgbClr val="00B0F0"/>
                </a:solidFill>
                <a:latin typeface="Latha" pitchFamily="34" charset="0"/>
                <a:ea typeface="Arial Unicode MS" pitchFamily="34" charset="-128"/>
                <a:cs typeface="Latha" pitchFamily="34" charset="0"/>
              </a:rPr>
              <a:t>“உங்களுடைய செல்வங்களை உங்களுக்கிடையில் உரிமையின்றி உண்ணாதீர்கள். நீங்கள் அறிந்துக் கொண்டே (பிற) மனிதர்களின் செல்வங்களிலிருந்து ஒரு பகுதியை பாவமான முறையில் நீங்கள் உண்ணுவதற்காக அவற்றை  (லஞ்சமாக)  அதிகாரிகளின் பால் கொண்டு செல்லாதீர்கள்.” 2/188</a:t>
            </a:r>
            <a:endParaRPr lang="en-US" sz="2000" i="1" dirty="0" smtClean="0">
              <a:solidFill>
                <a:srgbClr val="00B0F0"/>
              </a:solidFill>
              <a:latin typeface="Latha" pitchFamily="34" charset="0"/>
              <a:ea typeface="Arial Unicode MS" pitchFamily="34" charset="-128"/>
              <a:cs typeface="Latha" pitchFamily="34" charset="0"/>
            </a:endParaRPr>
          </a:p>
          <a:p>
            <a:pPr algn="ctr"/>
            <a:endParaRPr lang="en-US" dirty="0"/>
          </a:p>
        </p:txBody>
      </p:sp>
      <p:sp>
        <p:nvSpPr>
          <p:cNvPr id="9"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4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9879">
                                            <p:txEl>
                                              <p:pRg st="0" end="0"/>
                                            </p:txEl>
                                          </p:spTgt>
                                        </p:tgtEl>
                                        <p:attrNameLst>
                                          <p:attrName>style.visibility</p:attrName>
                                        </p:attrNameLst>
                                      </p:cBhvr>
                                      <p:to>
                                        <p:strVal val="visible"/>
                                      </p:to>
                                    </p:set>
                                    <p:animEffect transition="in" filter="wipe(left)">
                                      <p:cBhvr>
                                        <p:cTn id="7" dur="500"/>
                                        <p:tgtEl>
                                          <p:spTgt spid="798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9881">
                                            <p:bg/>
                                          </p:spTgt>
                                        </p:tgtEl>
                                        <p:attrNameLst>
                                          <p:attrName>style.visibility</p:attrName>
                                        </p:attrNameLst>
                                      </p:cBhvr>
                                      <p:to>
                                        <p:strVal val="visible"/>
                                      </p:to>
                                    </p:set>
                                    <p:animEffect transition="in" filter="wipe(left)">
                                      <p:cBhvr>
                                        <p:cTn id="12" dur="500"/>
                                        <p:tgtEl>
                                          <p:spTgt spid="79881">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9881">
                                            <p:txEl>
                                              <p:pRg st="0" end="0"/>
                                            </p:txEl>
                                          </p:spTgt>
                                        </p:tgtEl>
                                        <p:attrNameLst>
                                          <p:attrName>style.visibility</p:attrName>
                                        </p:attrNameLst>
                                      </p:cBhvr>
                                      <p:to>
                                        <p:strVal val="visible"/>
                                      </p:to>
                                    </p:set>
                                    <p:animEffect transition="in" filter="wipe(left)">
                                      <p:cBhvr>
                                        <p:cTn id="17" dur="500"/>
                                        <p:tgtEl>
                                          <p:spTgt spid="7988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9" grpId="0" build="p"/>
      <p:bldP spid="79881" grpId="0" build="p" animBg="1"/>
    </p:bldLst>
  </p:timing>
</p:sld>
</file>

<file path=ppt/slides/slide6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5538" name="Text Box 2">
            <a:hlinkClick r:id="rId3" action="ppaction://hlinksldjump"/>
          </p:cNvPr>
          <p:cNvSpPr txBox="1">
            <a:spLocks noChangeArrowheads="1"/>
          </p:cNvSpPr>
          <p:nvPr/>
        </p:nvSpPr>
        <p:spPr bwMode="auto">
          <a:xfrm>
            <a:off x="6913907" y="55102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65539" name="Text Box 3">
            <a:hlinkClick r:id="rId4" action="ppaction://hlinksldjump"/>
          </p:cNvPr>
          <p:cNvSpPr txBox="1">
            <a:spLocks noChangeArrowheads="1"/>
          </p:cNvSpPr>
          <p:nvPr/>
        </p:nvSpPr>
        <p:spPr bwMode="auto">
          <a:xfrm>
            <a:off x="6894857" y="59928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65540" name="Rectangle 4"/>
          <p:cNvSpPr>
            <a:spLocks noChangeArrowheads="1"/>
          </p:cNvSpPr>
          <p:nvPr/>
        </p:nvSpPr>
        <p:spPr bwMode="auto">
          <a:xfrm>
            <a:off x="6588125" y="196850"/>
            <a:ext cx="2232025" cy="646331"/>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rPr>
              <a:t>அல்லாஹ்வின் சமீபம்</a:t>
            </a:r>
            <a:endParaRPr lang="en-US" dirty="0">
              <a:solidFill>
                <a:srgbClr val="66FFFF"/>
              </a:solidFill>
            </a:endParaRPr>
          </a:p>
        </p:txBody>
      </p:sp>
      <p:sp>
        <p:nvSpPr>
          <p:cNvPr id="80901" name="Rectangle 5"/>
          <p:cNvSpPr>
            <a:spLocks noChangeArrowheads="1"/>
          </p:cNvSpPr>
          <p:nvPr/>
        </p:nvSpPr>
        <p:spPr bwMode="auto">
          <a:xfrm>
            <a:off x="304800" y="2514600"/>
            <a:ext cx="5943600" cy="3133505"/>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algn="ctr" rtl="0">
              <a:defRPr/>
            </a:pPr>
            <a:r>
              <a:rPr lang="ta-IN" i="1" dirty="0" smtClean="0">
                <a:solidFill>
                  <a:srgbClr val="00B0F0"/>
                </a:solidFill>
                <a:latin typeface="Latha" pitchFamily="34" charset="0"/>
                <a:ea typeface="Arial Unicode MS" pitchFamily="34" charset="-128"/>
                <a:cs typeface="Latha" pitchFamily="34" charset="0"/>
              </a:rPr>
              <a:t>“மேலும் (நபியே) உன்னுடைய அடியார் கள் என்னைப் பற்றி உம்மிடம் கேட்டால்,  நிச்சயமா நான் (அல்லாஹ்) அவர்களுக்கு மிகச் சமீபமாகவே இருக்கின்றேன். அழைப்பவரின் அழைப்புக்கு  - அவர் என்னை அழைத்தால், நான் பதிலளிப் பேன். ஆகவே அவர்கள் நேரான் வழியை அடைவதற்காக, அவர்கள் எனக்கு பதில் அளிக்கவும். அவர்கள் என்னையே விசுவாசிக்கவும்.” 2/186</a:t>
            </a:r>
            <a:endParaRPr lang="en-US" b="0" dirty="0">
              <a:solidFill>
                <a:srgbClr val="66FFFF"/>
              </a:solidFill>
              <a:latin typeface="Bookman Old Style" pitchFamily="18" charset="0"/>
            </a:endParaRPr>
          </a:p>
        </p:txBody>
      </p:sp>
      <p:sp>
        <p:nvSpPr>
          <p:cNvPr id="65542"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80903" name="Rectangle 7"/>
          <p:cNvSpPr>
            <a:spLocks noChangeArrowheads="1"/>
          </p:cNvSpPr>
          <p:nvPr/>
        </p:nvSpPr>
        <p:spPr bwMode="auto">
          <a:xfrm>
            <a:off x="838200" y="165100"/>
            <a:ext cx="4800600" cy="1286845"/>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lnSpc>
                <a:spcPct val="150000"/>
              </a:lnSpc>
              <a:defRPr/>
            </a:pPr>
            <a:r>
              <a:rPr lang="ta-IN" sz="20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Arial Unicode MS" pitchFamily="34" charset="-128"/>
              </a:rPr>
              <a:t>60. அல்லாஹ் எமக்கு மிகச் சமீபத்தலேயே இருக்கிறான். </a:t>
            </a:r>
            <a:endParaRPr lang="ar-SA" sz="2000" b="0" dirty="0">
              <a:solidFill>
                <a:srgbClr val="66FFFF"/>
              </a:solidFill>
              <a:latin typeface="+mj-lt"/>
            </a:endParaRPr>
          </a:p>
        </p:txBody>
      </p:sp>
      <p:sp>
        <p:nvSpPr>
          <p:cNvPr id="9"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5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0903">
                                            <p:txEl>
                                              <p:pRg st="0" end="0"/>
                                            </p:txEl>
                                          </p:spTgt>
                                        </p:tgtEl>
                                        <p:attrNameLst>
                                          <p:attrName>style.visibility</p:attrName>
                                        </p:attrNameLst>
                                      </p:cBhvr>
                                      <p:to>
                                        <p:strVal val="visible"/>
                                      </p:to>
                                    </p:set>
                                    <p:animEffect transition="in" filter="fade">
                                      <p:cBhvr>
                                        <p:cTn id="7" dur="2000"/>
                                        <p:tgtEl>
                                          <p:spTgt spid="809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0901">
                                            <p:bg/>
                                          </p:spTgt>
                                        </p:tgtEl>
                                        <p:attrNameLst>
                                          <p:attrName>style.visibility</p:attrName>
                                        </p:attrNameLst>
                                      </p:cBhvr>
                                      <p:to>
                                        <p:strVal val="visible"/>
                                      </p:to>
                                    </p:set>
                                    <p:animEffect transition="in" filter="wipe(left)">
                                      <p:cBhvr>
                                        <p:cTn id="12" dur="500"/>
                                        <p:tgtEl>
                                          <p:spTgt spid="80901">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0901">
                                            <p:txEl>
                                              <p:pRg st="0" end="0"/>
                                            </p:txEl>
                                          </p:spTgt>
                                        </p:tgtEl>
                                        <p:attrNameLst>
                                          <p:attrName>style.visibility</p:attrName>
                                        </p:attrNameLst>
                                      </p:cBhvr>
                                      <p:to>
                                        <p:strVal val="visible"/>
                                      </p:to>
                                    </p:set>
                                    <p:animEffect transition="in" filter="wipe(left)">
                                      <p:cBhvr>
                                        <p:cTn id="17" dur="500"/>
                                        <p:tgtEl>
                                          <p:spTgt spid="8090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01" grpId="0" build="p" animBg="1"/>
      <p:bldP spid="80903"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6562" name="Text Box 2">
            <a:hlinkClick r:id="rId3" action="ppaction://hlinksldjump"/>
          </p:cNvPr>
          <p:cNvSpPr txBox="1">
            <a:spLocks noChangeArrowheads="1"/>
          </p:cNvSpPr>
          <p:nvPr/>
        </p:nvSpPr>
        <p:spPr bwMode="auto">
          <a:xfrm>
            <a:off x="6861013" y="5510213"/>
            <a:ext cx="1790875"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66563" name="Text Box 3">
            <a:hlinkClick r:id="rId4" action="ppaction://hlinksldjump"/>
          </p:cNvPr>
          <p:cNvSpPr txBox="1">
            <a:spLocks noChangeArrowheads="1"/>
          </p:cNvSpPr>
          <p:nvPr/>
        </p:nvSpPr>
        <p:spPr bwMode="auto">
          <a:xfrm>
            <a:off x="6894861" y="5992813"/>
            <a:ext cx="1737975"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endParaRPr>
          </a:p>
        </p:txBody>
      </p:sp>
      <p:sp>
        <p:nvSpPr>
          <p:cNvPr id="66564"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rPr>
              <a:t>சிசுக் கொலை</a:t>
            </a:r>
            <a:endParaRPr lang="en-US" dirty="0">
              <a:solidFill>
                <a:srgbClr val="66FFFF"/>
              </a:solidFill>
            </a:endParaRPr>
          </a:p>
        </p:txBody>
      </p:sp>
      <p:sp>
        <p:nvSpPr>
          <p:cNvPr id="66566"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ta-IN" sz="1500" dirty="0" smtClean="0">
                <a:solidFill>
                  <a:srgbClr val="66FFFF"/>
                </a:solidFill>
              </a:rPr>
              <a:t>முடிவு</a:t>
            </a:r>
            <a:endParaRPr lang="en-US" sz="1500" dirty="0">
              <a:solidFill>
                <a:srgbClr val="66FFFF"/>
              </a:solidFill>
            </a:endParaRPr>
          </a:p>
        </p:txBody>
      </p:sp>
      <p:sp>
        <p:nvSpPr>
          <p:cNvPr id="81927" name="Rectangle 7"/>
          <p:cNvSpPr>
            <a:spLocks noChangeArrowheads="1"/>
          </p:cNvSpPr>
          <p:nvPr/>
        </p:nvSpPr>
        <p:spPr bwMode="auto">
          <a:xfrm>
            <a:off x="457200" y="165100"/>
            <a:ext cx="5715000" cy="2210175"/>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lnSpc>
                <a:spcPct val="150000"/>
              </a:lnSpc>
              <a:defRPr/>
            </a:pPr>
            <a:r>
              <a:rPr lang="ta-IN" sz="20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Latha" pitchFamily="34" charset="0"/>
                <a:ea typeface="Arial Unicode MS" pitchFamily="34" charset="-128"/>
                <a:cs typeface="+mj-cs"/>
              </a:rPr>
              <a:t>61. வறுமைக்குப் பயந்து உங்கள் குழந்தைகளை சிறு வயதிலேயோ அல்லது கருவில் இருக்கும் போதோ கொலை செய்யோதீர்கள்.</a:t>
            </a:r>
            <a:endParaRPr lang="ar-SA" sz="2000" b="0" dirty="0">
              <a:solidFill>
                <a:srgbClr val="66FFFF"/>
              </a:solidFill>
              <a:latin typeface="Latha" pitchFamily="34" charset="0"/>
              <a:cs typeface="+mj-cs"/>
            </a:endParaRPr>
          </a:p>
        </p:txBody>
      </p:sp>
      <p:sp>
        <p:nvSpPr>
          <p:cNvPr id="81929" name="Rectangle 9"/>
          <p:cNvSpPr>
            <a:spLocks noChangeArrowheads="1"/>
          </p:cNvSpPr>
          <p:nvPr/>
        </p:nvSpPr>
        <p:spPr bwMode="auto">
          <a:xfrm>
            <a:off x="838200" y="2895600"/>
            <a:ext cx="4941888" cy="2441007"/>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algn="ctr" rtl="0">
              <a:lnSpc>
                <a:spcPct val="150000"/>
              </a:lnSpc>
              <a:defRPr/>
            </a:pPr>
            <a:r>
              <a:rPr lang="ta-IN" i="1" dirty="0" smtClean="0">
                <a:solidFill>
                  <a:srgbClr val="00B0F0"/>
                </a:solidFill>
                <a:latin typeface="Latha" pitchFamily="34" charset="0"/>
                <a:ea typeface="Arial Unicode MS" pitchFamily="34" charset="-128"/>
                <a:cs typeface="Latha" pitchFamily="34" charset="0"/>
              </a:rPr>
              <a:t>“.....வறுமைக்காக (அதை பயந்து) உங்கள் குழந்தையை  நீங்கள் கொலை செய்யாதீர்கள். உங்களுக்கும், அவர்களுக்கும் நாமே உணவளிக்கின்றோம்.” 6/151</a:t>
            </a:r>
            <a:endParaRPr lang="ar-SA" b="0" dirty="0">
              <a:solidFill>
                <a:srgbClr val="66FFFF"/>
              </a:solidFill>
              <a:latin typeface="Bookman Old Style" pitchFamily="18" charset="0"/>
            </a:endParaRPr>
          </a:p>
        </p:txBody>
      </p:sp>
      <p:sp>
        <p:nvSpPr>
          <p:cNvPr id="9"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2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1927">
                                            <p:txEl>
                                              <p:pRg st="0" end="0"/>
                                            </p:txEl>
                                          </p:spTgt>
                                        </p:tgtEl>
                                        <p:attrNameLst>
                                          <p:attrName>style.visibility</p:attrName>
                                        </p:attrNameLst>
                                      </p:cBhvr>
                                      <p:to>
                                        <p:strVal val="visible"/>
                                      </p:to>
                                    </p:set>
                                    <p:animEffect transition="in" filter="fade">
                                      <p:cBhvr>
                                        <p:cTn id="7" dur="2000"/>
                                        <p:tgtEl>
                                          <p:spTgt spid="819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81929">
                                            <p:bg/>
                                          </p:spTgt>
                                        </p:tgtEl>
                                        <p:attrNameLst>
                                          <p:attrName>style.visibility</p:attrName>
                                        </p:attrNameLst>
                                      </p:cBhvr>
                                      <p:to>
                                        <p:strVal val="visible"/>
                                      </p:to>
                                    </p:set>
                                    <p:anim calcmode="lin" valueType="num">
                                      <p:cBhvr additive="base">
                                        <p:cTn id="12" dur="500" fill="hold"/>
                                        <p:tgtEl>
                                          <p:spTgt spid="81929">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81929">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81929">
                                            <p:txEl>
                                              <p:pRg st="0" end="0"/>
                                            </p:txEl>
                                          </p:spTgt>
                                        </p:tgtEl>
                                        <p:attrNameLst>
                                          <p:attrName>style.visibility</p:attrName>
                                        </p:attrNameLst>
                                      </p:cBhvr>
                                      <p:to>
                                        <p:strVal val="visible"/>
                                      </p:to>
                                    </p:set>
                                    <p:anim calcmode="lin" valueType="num">
                                      <p:cBhvr additive="base">
                                        <p:cTn id="18" dur="500" fill="hold"/>
                                        <p:tgtEl>
                                          <p:spTgt spid="81929">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8192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7" grpId="0" build="allAtOnce"/>
      <p:bldP spid="81929" grpId="0" build="p" animBg="1"/>
    </p:bldLst>
  </p:timing>
</p:sld>
</file>

<file path=ppt/slides/slide6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7586" name="Text Box 2">
            <a:hlinkClick r:id="rId3" action="ppaction://hlinksldjump"/>
          </p:cNvPr>
          <p:cNvSpPr txBox="1">
            <a:spLocks noChangeArrowheads="1"/>
          </p:cNvSpPr>
          <p:nvPr/>
        </p:nvSpPr>
        <p:spPr bwMode="auto">
          <a:xfrm>
            <a:off x="6913907" y="55102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67587" name="Text Box 3">
            <a:hlinkClick r:id="rId4" action="ppaction://hlinksldjump"/>
          </p:cNvPr>
          <p:cNvSpPr txBox="1">
            <a:spLocks noChangeArrowheads="1"/>
          </p:cNvSpPr>
          <p:nvPr/>
        </p:nvSpPr>
        <p:spPr bwMode="auto">
          <a:xfrm>
            <a:off x="6894861" y="5992813"/>
            <a:ext cx="1737975"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endParaRPr>
          </a:p>
        </p:txBody>
      </p:sp>
      <p:sp>
        <p:nvSpPr>
          <p:cNvPr id="67588"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மனித உயிர்</a:t>
            </a:r>
            <a:endParaRPr lang="en-US" dirty="0">
              <a:solidFill>
                <a:srgbClr val="66FFFF"/>
              </a:solidFill>
              <a:latin typeface="Latha" pitchFamily="34" charset="0"/>
              <a:cs typeface="Latha" pitchFamily="34" charset="0"/>
            </a:endParaRPr>
          </a:p>
        </p:txBody>
      </p:sp>
      <p:sp>
        <p:nvSpPr>
          <p:cNvPr id="82949" name="Rectangle 5"/>
          <p:cNvSpPr>
            <a:spLocks noChangeArrowheads="1"/>
          </p:cNvSpPr>
          <p:nvPr/>
        </p:nvSpPr>
        <p:spPr bwMode="auto">
          <a:xfrm>
            <a:off x="457200" y="3276600"/>
            <a:ext cx="5689600" cy="1610011"/>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algn="just" rtl="0">
              <a:lnSpc>
                <a:spcPct val="150000"/>
              </a:lnSpc>
              <a:defRPr/>
            </a:pPr>
            <a:r>
              <a:rPr lang="ta-IN" i="1" dirty="0" smtClean="0">
                <a:solidFill>
                  <a:srgbClr val="00B0F0"/>
                </a:solidFill>
                <a:latin typeface="Latha" pitchFamily="34" charset="0"/>
                <a:ea typeface="Arial Unicode MS" pitchFamily="34" charset="-128"/>
                <a:cs typeface="Latha" pitchFamily="34" charset="0"/>
              </a:rPr>
              <a:t>“.....அல்லாஹ் தடுத்துள்ள எந்த ஆத்மாவையும் நியாயமான உரிமை யின்றி கொலை செய்யாதீர்கள்” 6/151</a:t>
            </a:r>
            <a:r>
              <a:rPr lang="en-US" b="0" dirty="0" smtClean="0">
                <a:solidFill>
                  <a:srgbClr val="66FFFF"/>
                </a:solidFill>
                <a:latin typeface="Bookman Old Style" pitchFamily="18" charset="0"/>
              </a:rPr>
              <a:t> </a:t>
            </a:r>
            <a:endParaRPr lang="ar-SA" b="0" dirty="0">
              <a:solidFill>
                <a:srgbClr val="66FFFF"/>
              </a:solidFill>
              <a:latin typeface="Bookman Old Style" pitchFamily="18" charset="0"/>
            </a:endParaRPr>
          </a:p>
        </p:txBody>
      </p:sp>
      <p:sp>
        <p:nvSpPr>
          <p:cNvPr id="67590"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ta-IN" sz="1500" dirty="0" smtClean="0">
                <a:solidFill>
                  <a:srgbClr val="66FFFF"/>
                </a:solidFill>
              </a:rPr>
              <a:t>முடிவு</a:t>
            </a:r>
            <a:endParaRPr lang="en-US" sz="1500" dirty="0">
              <a:solidFill>
                <a:srgbClr val="66FFFF"/>
              </a:solidFill>
            </a:endParaRPr>
          </a:p>
        </p:txBody>
      </p:sp>
      <p:sp>
        <p:nvSpPr>
          <p:cNvPr id="82951" name="Rectangle 7"/>
          <p:cNvSpPr>
            <a:spLocks noChangeArrowheads="1"/>
          </p:cNvSpPr>
          <p:nvPr/>
        </p:nvSpPr>
        <p:spPr bwMode="auto">
          <a:xfrm>
            <a:off x="139700" y="165100"/>
            <a:ext cx="6165850" cy="2210175"/>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ta-IN" sz="20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Latha" pitchFamily="34" charset="0"/>
                <a:ea typeface="Arial Unicode MS" pitchFamily="34" charset="-128"/>
                <a:cs typeface="+mj-cs"/>
              </a:rPr>
              <a:t>62. அல்லாஹ் தடுத்துள்ள எந்த ஆத்மாவையும் சட்டமும், நீதியும் அனுமதித்த உரிமையின்றி கொலை செய்யாதீர்கள்.</a:t>
            </a:r>
            <a:endParaRPr lang="ar-SA" sz="2000" b="0" dirty="0">
              <a:solidFill>
                <a:srgbClr val="66FFFF"/>
              </a:solidFill>
              <a:latin typeface="Latha" pitchFamily="34" charset="0"/>
              <a:cs typeface="+mj-cs"/>
            </a:endParaRPr>
          </a:p>
        </p:txBody>
      </p:sp>
      <p:sp>
        <p:nvSpPr>
          <p:cNvPr id="9"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0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2951">
                                            <p:txEl>
                                              <p:pRg st="0" end="0"/>
                                            </p:txEl>
                                          </p:spTgt>
                                        </p:tgtEl>
                                        <p:attrNameLst>
                                          <p:attrName>style.visibility</p:attrName>
                                        </p:attrNameLst>
                                      </p:cBhvr>
                                      <p:to>
                                        <p:strVal val="visible"/>
                                      </p:to>
                                    </p:set>
                                    <p:animEffect transition="in" filter="fade">
                                      <p:cBhvr>
                                        <p:cTn id="7" dur="2000"/>
                                        <p:tgtEl>
                                          <p:spTgt spid="829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2949">
                                            <p:bg/>
                                          </p:spTgt>
                                        </p:tgtEl>
                                        <p:attrNameLst>
                                          <p:attrName>style.visibility</p:attrName>
                                        </p:attrNameLst>
                                      </p:cBhvr>
                                      <p:to>
                                        <p:strVal val="visible"/>
                                      </p:to>
                                    </p:set>
                                    <p:animEffect transition="in" filter="fade">
                                      <p:cBhvr>
                                        <p:cTn id="12" dur="2000"/>
                                        <p:tgtEl>
                                          <p:spTgt spid="82949">
                                            <p:bg/>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2949">
                                            <p:txEl>
                                              <p:pRg st="0" end="0"/>
                                            </p:txEl>
                                          </p:spTgt>
                                        </p:tgtEl>
                                        <p:attrNameLst>
                                          <p:attrName>style.visibility</p:attrName>
                                        </p:attrNameLst>
                                      </p:cBhvr>
                                      <p:to>
                                        <p:strVal val="visible"/>
                                      </p:to>
                                    </p:set>
                                    <p:animEffect transition="in" filter="fade">
                                      <p:cBhvr>
                                        <p:cTn id="17" dur="2000"/>
                                        <p:tgtEl>
                                          <p:spTgt spid="8294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9" grpId="0" build="p" animBg="1"/>
      <p:bldP spid="82951"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8610" name="Text Box 2">
            <a:hlinkClick r:id="rId3" action="ppaction://hlinksldjump"/>
          </p:cNvPr>
          <p:cNvSpPr txBox="1">
            <a:spLocks noChangeArrowheads="1"/>
          </p:cNvSpPr>
          <p:nvPr/>
        </p:nvSpPr>
        <p:spPr bwMode="auto">
          <a:xfrm>
            <a:off x="6913907" y="55102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68611" name="Text Box 3">
            <a:hlinkClick r:id="rId4" action="ppaction://hlinksldjump"/>
          </p:cNvPr>
          <p:cNvSpPr txBox="1">
            <a:spLocks noChangeArrowheads="1"/>
          </p:cNvSpPr>
          <p:nvPr/>
        </p:nvSpPr>
        <p:spPr bwMode="auto">
          <a:xfrm>
            <a:off x="6894858" y="59928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68612"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rPr>
              <a:t>வட்டி</a:t>
            </a:r>
            <a:endParaRPr lang="en-US" dirty="0">
              <a:solidFill>
                <a:srgbClr val="66FFFF"/>
              </a:solidFill>
            </a:endParaRPr>
          </a:p>
        </p:txBody>
      </p:sp>
      <p:sp>
        <p:nvSpPr>
          <p:cNvPr id="83973" name="Rectangle 5"/>
          <p:cNvSpPr>
            <a:spLocks noChangeArrowheads="1"/>
          </p:cNvSpPr>
          <p:nvPr/>
        </p:nvSpPr>
        <p:spPr bwMode="auto">
          <a:xfrm>
            <a:off x="558800" y="2286000"/>
            <a:ext cx="5689600" cy="3272004"/>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algn="just" rtl="0">
              <a:lnSpc>
                <a:spcPct val="150000"/>
              </a:lnSpc>
              <a:defRPr/>
            </a:pPr>
            <a:r>
              <a:rPr lang="ta-IN" i="1" dirty="0" smtClean="0">
                <a:solidFill>
                  <a:srgbClr val="00B0F0"/>
                </a:solidFill>
                <a:latin typeface="Latha" pitchFamily="34" charset="0"/>
                <a:ea typeface="Arial Unicode MS" pitchFamily="34" charset="-128"/>
                <a:cs typeface="Latha" pitchFamily="34" charset="0"/>
              </a:rPr>
              <a:t>“வட்டியை உண்பவர்கள்,  ஷைத்தான் தீண்டியதால் எவனை அவன் நினைவு இழக்கச் செய்தானோ அத்தகையவன்  எழும்புவது போலன்றி வேறு வகையில் எழும்ப மாட்டாரகள்.....   அல்லாஹ் வணிகத்தை ஆகுமானதாக சேய்து, வட்டியை ஹராமாக்கி விட்டான்.” </a:t>
            </a:r>
            <a:endParaRPr lang="ar-SA" b="0" dirty="0">
              <a:solidFill>
                <a:srgbClr val="66FFFF"/>
              </a:solidFill>
              <a:latin typeface="Bookman Old Style" pitchFamily="18" charset="0"/>
            </a:endParaRPr>
          </a:p>
        </p:txBody>
      </p:sp>
      <p:sp>
        <p:nvSpPr>
          <p:cNvPr id="68614"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83975" name="Rectangle 7"/>
          <p:cNvSpPr>
            <a:spLocks noChangeArrowheads="1"/>
          </p:cNvSpPr>
          <p:nvPr/>
        </p:nvSpPr>
        <p:spPr bwMode="auto">
          <a:xfrm>
            <a:off x="304800" y="165100"/>
            <a:ext cx="6019800" cy="1748510"/>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lnSpc>
                <a:spcPct val="150000"/>
              </a:lnSpc>
              <a:defRPr/>
            </a:pPr>
            <a:r>
              <a:rPr lang="ta-IN" sz="20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Latha" pitchFamily="34" charset="0"/>
                <a:ea typeface="Arial Unicode MS" pitchFamily="34" charset="-128"/>
                <a:cs typeface="+mj-cs"/>
              </a:rPr>
              <a:t>63. வட்டியில் உடலை வளர்த்தவர்கள்.ஷைத்தான் தீண்டிய வனை போல் எழும்புவார்கள்</a:t>
            </a:r>
            <a:r>
              <a:rPr lang="ta-IN" sz="16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Latha" pitchFamily="34" charset="0"/>
                <a:ea typeface="Arial Unicode MS" pitchFamily="34" charset="-128"/>
                <a:cs typeface="Latha" pitchFamily="34" charset="0"/>
              </a:rPr>
              <a:t>.</a:t>
            </a:r>
            <a:endParaRPr lang="ar-SA" sz="1600" b="0" dirty="0">
              <a:solidFill>
                <a:srgbClr val="66FFFF"/>
              </a:solidFill>
              <a:latin typeface="Latha" pitchFamily="34" charset="0"/>
            </a:endParaRPr>
          </a:p>
        </p:txBody>
      </p:sp>
      <p:sp>
        <p:nvSpPr>
          <p:cNvPr id="9"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2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3975">
                                            <p:txEl>
                                              <p:pRg st="0" end="0"/>
                                            </p:txEl>
                                          </p:spTgt>
                                        </p:tgtEl>
                                        <p:attrNameLst>
                                          <p:attrName>style.visibility</p:attrName>
                                        </p:attrNameLst>
                                      </p:cBhvr>
                                      <p:to>
                                        <p:strVal val="visible"/>
                                      </p:to>
                                    </p:set>
                                    <p:animEffect transition="in" filter="fade">
                                      <p:cBhvr>
                                        <p:cTn id="7" dur="2000"/>
                                        <p:tgtEl>
                                          <p:spTgt spid="839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3973">
                                            <p:bg/>
                                          </p:spTgt>
                                        </p:tgtEl>
                                        <p:attrNameLst>
                                          <p:attrName>style.visibility</p:attrName>
                                        </p:attrNameLst>
                                      </p:cBhvr>
                                      <p:to>
                                        <p:strVal val="visible"/>
                                      </p:to>
                                    </p:set>
                                    <p:animEffect transition="in" filter="wipe(left)">
                                      <p:cBhvr>
                                        <p:cTn id="12" dur="500"/>
                                        <p:tgtEl>
                                          <p:spTgt spid="83973">
                                            <p:bg/>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83973">
                                            <p:txEl>
                                              <p:pRg st="0" end="0"/>
                                            </p:txEl>
                                          </p:spTgt>
                                        </p:tgtEl>
                                        <p:attrNameLst>
                                          <p:attrName>style.visibility</p:attrName>
                                        </p:attrNameLst>
                                      </p:cBhvr>
                                      <p:to>
                                        <p:strVal val="visible"/>
                                      </p:to>
                                    </p:set>
                                    <p:animEffect transition="in" filter="wipe(left)">
                                      <p:cBhvr>
                                        <p:cTn id="15" dur="500"/>
                                        <p:tgtEl>
                                          <p:spTgt spid="8397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3" grpId="0" build="allAtOnce" animBg="1"/>
      <p:bldP spid="83975"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9634" name="Text Box 2">
            <a:hlinkClick r:id="rId3" action="ppaction://hlinksldjump"/>
          </p:cNvPr>
          <p:cNvSpPr txBox="1">
            <a:spLocks noChangeArrowheads="1"/>
          </p:cNvSpPr>
          <p:nvPr/>
        </p:nvSpPr>
        <p:spPr bwMode="auto">
          <a:xfrm>
            <a:off x="6913907" y="55102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69635" name="Text Box 3">
            <a:hlinkClick r:id="rId4" action="ppaction://hlinksldjump"/>
          </p:cNvPr>
          <p:cNvSpPr txBox="1">
            <a:spLocks noChangeArrowheads="1"/>
          </p:cNvSpPr>
          <p:nvPr/>
        </p:nvSpPr>
        <p:spPr bwMode="auto">
          <a:xfrm>
            <a:off x="6894857" y="59928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69636"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rPr>
              <a:t>மது, சூது</a:t>
            </a:r>
            <a:endParaRPr lang="en-US" dirty="0">
              <a:solidFill>
                <a:srgbClr val="66FFFF"/>
              </a:solidFill>
            </a:endParaRPr>
          </a:p>
        </p:txBody>
      </p:sp>
      <p:sp>
        <p:nvSpPr>
          <p:cNvPr id="84997" name="Rectangle 5"/>
          <p:cNvSpPr>
            <a:spLocks noChangeArrowheads="1"/>
          </p:cNvSpPr>
          <p:nvPr/>
        </p:nvSpPr>
        <p:spPr bwMode="auto">
          <a:xfrm>
            <a:off x="482600" y="2209800"/>
            <a:ext cx="5689600" cy="4241500"/>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algn="just" rtl="0">
              <a:defRPr/>
            </a:pPr>
            <a:r>
              <a:rPr lang="ta-IN" i="1" dirty="0" smtClean="0">
                <a:solidFill>
                  <a:srgbClr val="00B0F0"/>
                </a:solidFill>
                <a:latin typeface="Latha" pitchFamily="34" charset="0"/>
                <a:ea typeface="Arial Unicode MS" pitchFamily="34" charset="-128"/>
                <a:cs typeface="Latha" pitchFamily="34" charset="0"/>
              </a:rPr>
              <a:t>“விசுவாசிகளே!  நிச்சயமாக மதுவும் சூதாட்டமும், நடப்பட்ட (சிலை) களும் குறி பார்க்கும் (சூதாட்ட) அம்புகளும் ஷைத்தானுடைய செயலிலுள்ள அருவ ருக்கத் தக்கவையாகும். ஆகவே இவை களை தவிர்த்துக் கொள்ளுங்கள். அதனால் நீங்கள் வெற்று பெறுவீர்கள். நிச்சயமாக ஷைத்தான் நாடுவது மது விலும், சூதாட்டத்திலும் உங்களுக்கு இடையில் விரோதத்தையும் வெறுப்பை யும் உண்டு பண்ணவும், அல்லாஹ்வை  நினைவு கூறுவதையும் தொழுகை யையும் விட்டு உங்களை தடுப்பதற்கே.”  5/90, 91. </a:t>
            </a:r>
          </a:p>
        </p:txBody>
      </p:sp>
      <p:sp>
        <p:nvSpPr>
          <p:cNvPr id="69638"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84999" name="Rectangle 7"/>
          <p:cNvSpPr>
            <a:spLocks noChangeArrowheads="1"/>
          </p:cNvSpPr>
          <p:nvPr/>
        </p:nvSpPr>
        <p:spPr bwMode="auto">
          <a:xfrm>
            <a:off x="609600" y="165100"/>
            <a:ext cx="5314950" cy="1748510"/>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lnSpc>
                <a:spcPct val="150000"/>
              </a:lnSpc>
              <a:defRPr/>
            </a:pPr>
            <a:r>
              <a:rPr lang="ta-IN" sz="20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Latha" pitchFamily="34" charset="0"/>
                <a:ea typeface="Arial Unicode MS" pitchFamily="34" charset="-128"/>
                <a:cs typeface="+mj-cs"/>
              </a:rPr>
              <a:t>64. மது , சூது இ வற்றில் எவ்வித நன்மையோ வளர்சியோ மனிதனுக்கு இல்லை. </a:t>
            </a:r>
            <a:endParaRPr lang="ar-SA" sz="2000" b="0" dirty="0">
              <a:solidFill>
                <a:srgbClr val="66FFFF"/>
              </a:solidFill>
              <a:latin typeface="Latha" pitchFamily="34" charset="0"/>
              <a:cs typeface="+mj-cs"/>
            </a:endParaRPr>
          </a:p>
        </p:txBody>
      </p:sp>
      <p:sp>
        <p:nvSpPr>
          <p:cNvPr id="9"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5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4999">
                                            <p:txEl>
                                              <p:pRg st="0" end="0"/>
                                            </p:txEl>
                                          </p:spTgt>
                                        </p:tgtEl>
                                        <p:attrNameLst>
                                          <p:attrName>style.visibility</p:attrName>
                                        </p:attrNameLst>
                                      </p:cBhvr>
                                      <p:to>
                                        <p:strVal val="visible"/>
                                      </p:to>
                                    </p:set>
                                    <p:animEffect transition="in" filter="fade">
                                      <p:cBhvr>
                                        <p:cTn id="7" dur="2000"/>
                                        <p:tgtEl>
                                          <p:spTgt spid="849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4997">
                                            <p:bg/>
                                          </p:spTgt>
                                        </p:tgtEl>
                                        <p:attrNameLst>
                                          <p:attrName>style.visibility</p:attrName>
                                        </p:attrNameLst>
                                      </p:cBhvr>
                                      <p:to>
                                        <p:strVal val="visible"/>
                                      </p:to>
                                    </p:set>
                                    <p:animEffect transition="in" filter="fade">
                                      <p:cBhvr>
                                        <p:cTn id="12" dur="500"/>
                                        <p:tgtEl>
                                          <p:spTgt spid="84997">
                                            <p:bg/>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4997">
                                            <p:txEl>
                                              <p:pRg st="0" end="0"/>
                                            </p:txEl>
                                          </p:spTgt>
                                        </p:tgtEl>
                                        <p:attrNameLst>
                                          <p:attrName>style.visibility</p:attrName>
                                        </p:attrNameLst>
                                      </p:cBhvr>
                                      <p:to>
                                        <p:strVal val="visible"/>
                                      </p:to>
                                    </p:set>
                                    <p:animEffect transition="in" filter="fade">
                                      <p:cBhvr>
                                        <p:cTn id="17" dur="500"/>
                                        <p:tgtEl>
                                          <p:spTgt spid="8499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7" grpId="0" build="p" animBg="1"/>
      <p:bldP spid="84999" grpId="0" build="allAtOnce"/>
    </p:bldLst>
  </p:timing>
</p:sld>
</file>

<file path=ppt/slides/slide6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0658" name="Text Box 2">
            <a:hlinkClick r:id="rId3" action="ppaction://hlinksldjump"/>
          </p:cNvPr>
          <p:cNvSpPr txBox="1">
            <a:spLocks noChangeArrowheads="1"/>
          </p:cNvSpPr>
          <p:nvPr/>
        </p:nvSpPr>
        <p:spPr bwMode="auto">
          <a:xfrm>
            <a:off x="6913907" y="55102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70659" name="Text Box 3">
            <a:hlinkClick r:id="rId4" action="ppaction://hlinksldjump"/>
          </p:cNvPr>
          <p:cNvSpPr txBox="1">
            <a:spLocks noChangeArrowheads="1"/>
          </p:cNvSpPr>
          <p:nvPr/>
        </p:nvSpPr>
        <p:spPr bwMode="auto">
          <a:xfrm>
            <a:off x="6894858" y="59928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70660" name="Rectangle 4"/>
          <p:cNvSpPr>
            <a:spLocks noChangeArrowheads="1"/>
          </p:cNvSpPr>
          <p:nvPr/>
        </p:nvSpPr>
        <p:spPr bwMode="auto">
          <a:xfrm>
            <a:off x="6588125" y="196850"/>
            <a:ext cx="2232025" cy="646331"/>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rPr>
              <a:t>மரணம் ஒரு சோதனையே</a:t>
            </a:r>
            <a:endParaRPr lang="en-US" dirty="0">
              <a:solidFill>
                <a:srgbClr val="66FFFF"/>
              </a:solidFill>
            </a:endParaRPr>
          </a:p>
        </p:txBody>
      </p:sp>
      <p:sp>
        <p:nvSpPr>
          <p:cNvPr id="86021" name="Rectangle 5"/>
          <p:cNvSpPr>
            <a:spLocks noChangeArrowheads="1"/>
          </p:cNvSpPr>
          <p:nvPr/>
        </p:nvSpPr>
        <p:spPr bwMode="auto">
          <a:xfrm>
            <a:off x="1066800" y="3733800"/>
            <a:ext cx="4724400" cy="2579507"/>
          </a:xfrm>
          <a:prstGeom prst="rect">
            <a:avLst/>
          </a:prstGeom>
          <a:noFill/>
          <a:ln w="9525" algn="ctr">
            <a:solidFill>
              <a:srgbClr val="0066FF"/>
            </a:solidFill>
            <a:prstDash val="solid"/>
            <a:miter lim="800000"/>
            <a:headEnd/>
            <a:tailEnd/>
          </a:ln>
          <a:effectLst>
            <a:outerShdw dist="35921" dir="2700000" algn="ctr" rotWithShape="0">
              <a:schemeClr val="tx1"/>
            </a:outerShdw>
          </a:effectLst>
        </p:spPr>
        <p:txBody>
          <a:bodyPr wrap="square" lIns="234000" tIns="180000" rIns="234000" bIns="180000">
            <a:spAutoFit/>
          </a:bodyPr>
          <a:lstStyle/>
          <a:p>
            <a:pPr algn="just" rtl="0">
              <a:defRPr/>
            </a:pPr>
            <a:r>
              <a:rPr lang="ta-IN" i="1" dirty="0" smtClean="0">
                <a:solidFill>
                  <a:srgbClr val="00B0F0"/>
                </a:solidFill>
                <a:latin typeface="Latha" pitchFamily="34" charset="0"/>
                <a:ea typeface="Arial Unicode MS" pitchFamily="34" charset="-128"/>
                <a:cs typeface="Latha" pitchFamily="34" charset="0"/>
              </a:rPr>
              <a:t>“அவன் எத்தகையவனென்றால், உங்களிர் எவர் செயலால் மிக்க  அழகானவர் என்று உங்களை சோதிப்பதற்காக மரணத்தையும் ஜீவியத்தையும் அவன் படைத்தி ருக்கிறான். அவனே யாவற்றை யும் மிகைத்தவன். மிக்க மன்னிக்கிறவன்.” 67/5</a:t>
            </a:r>
            <a:endParaRPr lang="ar-SA" b="0" dirty="0">
              <a:solidFill>
                <a:srgbClr val="66FFFF"/>
              </a:solidFill>
              <a:latin typeface="Bookman Old Style" pitchFamily="18" charset="0"/>
            </a:endParaRPr>
          </a:p>
        </p:txBody>
      </p:sp>
      <p:sp>
        <p:nvSpPr>
          <p:cNvPr id="70662"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86023" name="Rectangle 7"/>
          <p:cNvSpPr>
            <a:spLocks noChangeArrowheads="1"/>
          </p:cNvSpPr>
          <p:nvPr/>
        </p:nvSpPr>
        <p:spPr bwMode="auto">
          <a:xfrm>
            <a:off x="457200" y="165100"/>
            <a:ext cx="5695950" cy="1286845"/>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defRPr/>
            </a:pPr>
            <a:r>
              <a:rPr lang="ta-IN" sz="20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Latha" pitchFamily="34" charset="0"/>
                <a:ea typeface="Arial Unicode MS" pitchFamily="34" charset="-128"/>
                <a:cs typeface="Latha" pitchFamily="34" charset="0"/>
              </a:rPr>
              <a:t>65. வாழ்வும், மரணமும் மனிதனை சோதிப்பதற்காகவே அல்லாஹ் படைத்திருக்கின்றான். </a:t>
            </a:r>
            <a:endParaRPr lang="ar-SA" sz="2000" b="0" dirty="0">
              <a:solidFill>
                <a:srgbClr val="66FFFF"/>
              </a:solidFill>
              <a:latin typeface="Latha" pitchFamily="34" charset="0"/>
              <a:cs typeface="+mj-cs"/>
            </a:endParaRPr>
          </a:p>
        </p:txBody>
      </p:sp>
      <p:sp>
        <p:nvSpPr>
          <p:cNvPr id="9" name="Rectangle 8"/>
          <p:cNvSpPr/>
          <p:nvPr/>
        </p:nvSpPr>
        <p:spPr>
          <a:xfrm>
            <a:off x="990600" y="1600200"/>
            <a:ext cx="4800600" cy="1754326"/>
          </a:xfrm>
          <a:prstGeom prst="rect">
            <a:avLst/>
          </a:prstGeom>
          <a:ln w="28575">
            <a:solidFill>
              <a:srgbClr val="0033CC"/>
            </a:solidFill>
          </a:ln>
        </p:spPr>
        <p:txBody>
          <a:bodyPr wrap="square">
            <a:spAutoFit/>
          </a:bodyPr>
          <a:lstStyle/>
          <a:p>
            <a:pPr algn="l"/>
            <a:r>
              <a:rPr lang="ta-IN" i="1" dirty="0" smtClean="0">
                <a:solidFill>
                  <a:srgbClr val="00B0F0"/>
                </a:solidFill>
                <a:latin typeface="Latha" pitchFamily="34" charset="0"/>
                <a:ea typeface="Arial Unicode MS" pitchFamily="34" charset="-128"/>
                <a:cs typeface="Latha" pitchFamily="34" charset="0"/>
              </a:rPr>
              <a:t>ஒவ்வோர் ஆத்மாவும் மரணத்தை சுவைக்கக் கூடியதாகவே இருக்கி றது. தீமையை   (துன்பங்களை) கொண்டும் நன்மையை  (இன்பங் களை) கொண்டும் சோதிக்கிறோம். 21/35</a:t>
            </a:r>
            <a:endParaRPr lang="en-US" dirty="0"/>
          </a:p>
        </p:txBody>
      </p:sp>
      <p:sp>
        <p:nvSpPr>
          <p:cNvPr id="10"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5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6023">
                                            <p:txEl>
                                              <p:pRg st="0" end="0"/>
                                            </p:txEl>
                                          </p:spTgt>
                                        </p:tgtEl>
                                        <p:attrNameLst>
                                          <p:attrName>style.visibility</p:attrName>
                                        </p:attrNameLst>
                                      </p:cBhvr>
                                      <p:to>
                                        <p:strVal val="visible"/>
                                      </p:to>
                                    </p:set>
                                    <p:animEffect transition="in" filter="fade">
                                      <p:cBhvr>
                                        <p:cTn id="7" dur="2000"/>
                                        <p:tgtEl>
                                          <p:spTgt spid="860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bg/>
                                          </p:spTgt>
                                        </p:tgtEl>
                                        <p:attrNameLst>
                                          <p:attrName>style.visibility</p:attrName>
                                        </p:attrNameLst>
                                      </p:cBhvr>
                                      <p:to>
                                        <p:strVal val="visible"/>
                                      </p:to>
                                    </p:set>
                                    <p:animEffect transition="in" filter="wipe(left)">
                                      <p:cBhvr>
                                        <p:cTn id="12" dur="500"/>
                                        <p:tgtEl>
                                          <p:spTgt spid="9">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wipe(left)">
                                      <p:cBhvr>
                                        <p:cTn id="17" dur="500"/>
                                        <p:tgtEl>
                                          <p:spTgt spid="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6021">
                                            <p:bg/>
                                          </p:spTgt>
                                        </p:tgtEl>
                                        <p:attrNameLst>
                                          <p:attrName>style.visibility</p:attrName>
                                        </p:attrNameLst>
                                      </p:cBhvr>
                                      <p:to>
                                        <p:strVal val="visible"/>
                                      </p:to>
                                    </p:set>
                                    <p:animEffect transition="in" filter="wipe(left)">
                                      <p:cBhvr>
                                        <p:cTn id="22" dur="500"/>
                                        <p:tgtEl>
                                          <p:spTgt spid="86021">
                                            <p:bg/>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86021">
                                            <p:txEl>
                                              <p:pRg st="0" end="0"/>
                                            </p:txEl>
                                          </p:spTgt>
                                        </p:tgtEl>
                                        <p:attrNameLst>
                                          <p:attrName>style.visibility</p:attrName>
                                        </p:attrNameLst>
                                      </p:cBhvr>
                                      <p:to>
                                        <p:strVal val="visible"/>
                                      </p:to>
                                    </p:set>
                                    <p:animEffect transition="in" filter="wipe(left)">
                                      <p:cBhvr>
                                        <p:cTn id="27" dur="500"/>
                                        <p:tgtEl>
                                          <p:spTgt spid="8602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21" grpId="0" build="p" animBg="1"/>
      <p:bldP spid="86023" grpId="0" build="p"/>
      <p:bldP spid="9" grpId="0" build="p" animBg="1"/>
    </p:bldLst>
  </p:timing>
</p:sld>
</file>

<file path=ppt/slides/slide6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1682" name="Text Box 2">
            <a:hlinkClick r:id="rId3" action="ppaction://hlinksldjump"/>
          </p:cNvPr>
          <p:cNvSpPr txBox="1">
            <a:spLocks noChangeArrowheads="1"/>
          </p:cNvSpPr>
          <p:nvPr/>
        </p:nvSpPr>
        <p:spPr bwMode="auto">
          <a:xfrm>
            <a:off x="6913907" y="55102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71683" name="Text Box 3">
            <a:hlinkClick r:id="rId4" action="ppaction://hlinksldjump"/>
          </p:cNvPr>
          <p:cNvSpPr txBox="1">
            <a:spLocks noChangeArrowheads="1"/>
          </p:cNvSpPr>
          <p:nvPr/>
        </p:nvSpPr>
        <p:spPr bwMode="auto">
          <a:xfrm>
            <a:off x="6894857" y="59928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71684" name="Rectangle 4"/>
          <p:cNvSpPr>
            <a:spLocks noChangeArrowheads="1"/>
          </p:cNvSpPr>
          <p:nvPr/>
        </p:nvSpPr>
        <p:spPr bwMode="auto">
          <a:xfrm>
            <a:off x="6588125" y="196850"/>
            <a:ext cx="2232025" cy="646331"/>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rPr>
              <a:t>அளவில் மோசடி</a:t>
            </a:r>
            <a:endParaRPr lang="en-US" dirty="0">
              <a:solidFill>
                <a:srgbClr val="66FFFF"/>
              </a:solidFill>
            </a:endParaRPr>
          </a:p>
        </p:txBody>
      </p:sp>
      <p:sp>
        <p:nvSpPr>
          <p:cNvPr id="87045" name="Rectangle 5"/>
          <p:cNvSpPr>
            <a:spLocks noChangeArrowheads="1"/>
          </p:cNvSpPr>
          <p:nvPr/>
        </p:nvSpPr>
        <p:spPr bwMode="auto">
          <a:xfrm>
            <a:off x="381000" y="1828800"/>
            <a:ext cx="5689600" cy="1748510"/>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algn="just" rtl="0">
              <a:defRPr/>
            </a:pPr>
            <a:r>
              <a:rPr lang="ta-IN" i="1" dirty="0" smtClean="0">
                <a:solidFill>
                  <a:srgbClr val="00B0F0"/>
                </a:solidFill>
                <a:latin typeface="Latha" pitchFamily="34" charset="0"/>
                <a:ea typeface="Arial Unicode MS" pitchFamily="34" charset="-128"/>
                <a:cs typeface="Latha" pitchFamily="34" charset="0"/>
              </a:rPr>
              <a:t>“அளவை பூரணமாக்குங்கள். (அளவை குறைத்து ஜனங்களுக்கு) நஷ்டமிழைப் போராகவும் நீங்கள் ஆகி விடாதீர்கள். மேலும் சரியான தராசு கொண்டு நிறுங்கள்.” 26/181, 182. </a:t>
            </a:r>
            <a:endParaRPr lang="ar-SA" b="0" dirty="0">
              <a:solidFill>
                <a:srgbClr val="66FFFF"/>
              </a:solidFill>
              <a:latin typeface="Bookman Old Style" pitchFamily="18" charset="0"/>
            </a:endParaRPr>
          </a:p>
        </p:txBody>
      </p:sp>
      <p:sp>
        <p:nvSpPr>
          <p:cNvPr id="71686"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87047" name="Rectangle 7"/>
          <p:cNvSpPr>
            <a:spLocks noChangeArrowheads="1"/>
          </p:cNvSpPr>
          <p:nvPr/>
        </p:nvSpPr>
        <p:spPr bwMode="auto">
          <a:xfrm>
            <a:off x="139700" y="165100"/>
            <a:ext cx="6165850" cy="1248373"/>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ta-IN" sz="20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Latha" pitchFamily="34" charset="0"/>
                <a:ea typeface="Arial Unicode MS" pitchFamily="34" charset="-128"/>
                <a:cs typeface="+mj-cs"/>
              </a:rPr>
              <a:t>66. வியாபாரத்தில் நேர்மை இருக்க வேண்டும். மோசடி இருக்கக்  கூடாது.</a:t>
            </a:r>
            <a:endParaRPr lang="ar-SA" sz="2000" b="0" dirty="0">
              <a:solidFill>
                <a:srgbClr val="66FFFF"/>
              </a:solidFill>
              <a:latin typeface="Bookman Old Style" pitchFamily="18" charset="0"/>
              <a:cs typeface="+mj-cs"/>
            </a:endParaRPr>
          </a:p>
        </p:txBody>
      </p:sp>
      <p:sp>
        <p:nvSpPr>
          <p:cNvPr id="87049" name="Rectangle 9"/>
          <p:cNvSpPr>
            <a:spLocks noChangeArrowheads="1"/>
          </p:cNvSpPr>
          <p:nvPr/>
        </p:nvSpPr>
        <p:spPr bwMode="auto">
          <a:xfrm>
            <a:off x="381000" y="3962400"/>
            <a:ext cx="5791200" cy="1990884"/>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algn="just" rtl="0">
              <a:lnSpc>
                <a:spcPct val="150000"/>
              </a:lnSpc>
              <a:defRPr/>
            </a:pPr>
            <a:r>
              <a:rPr lang="ta-IN" i="1" dirty="0" smtClean="0">
                <a:solidFill>
                  <a:srgbClr val="00B0F0"/>
                </a:solidFill>
                <a:latin typeface="Latha" pitchFamily="34" charset="0"/>
                <a:ea typeface="Arial Unicode MS" pitchFamily="34" charset="-128"/>
                <a:cs typeface="Latha" pitchFamily="34" charset="0"/>
              </a:rPr>
              <a:t>“மனிதர்களுக்கு அவர்களுடைய பொருட் களை நீங்கள் குறைத்தும்  விடாதீர்கள். நீங்கள் பூமியில் குழப்பம் செய்கிறவர் களாகவும் அலையாதீர்கள்.” 26/183.</a:t>
            </a:r>
            <a:endParaRPr lang="ar-SA" i="1" dirty="0">
              <a:solidFill>
                <a:srgbClr val="00B0F0"/>
              </a:solidFill>
              <a:latin typeface="Latha" pitchFamily="34" charset="0"/>
              <a:ea typeface="Arial Unicode MS" pitchFamily="34" charset="-128"/>
              <a:cs typeface="Latha" pitchFamily="34" charset="0"/>
            </a:endParaRPr>
          </a:p>
        </p:txBody>
      </p:sp>
      <p:sp>
        <p:nvSpPr>
          <p:cNvPr id="10"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5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7047">
                                            <p:txEl>
                                              <p:pRg st="0" end="0"/>
                                            </p:txEl>
                                          </p:spTgt>
                                        </p:tgtEl>
                                        <p:attrNameLst>
                                          <p:attrName>style.visibility</p:attrName>
                                        </p:attrNameLst>
                                      </p:cBhvr>
                                      <p:to>
                                        <p:strVal val="visible"/>
                                      </p:to>
                                    </p:set>
                                    <p:animEffect transition="in" filter="fade">
                                      <p:cBhvr>
                                        <p:cTn id="7" dur="2000"/>
                                        <p:tgtEl>
                                          <p:spTgt spid="870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9" fill="hold" grpId="0" nodeType="clickEffect">
                                  <p:stCondLst>
                                    <p:cond delay="0"/>
                                  </p:stCondLst>
                                  <p:childTnLst>
                                    <p:set>
                                      <p:cBhvr>
                                        <p:cTn id="11" dur="1" fill="hold">
                                          <p:stCondLst>
                                            <p:cond delay="0"/>
                                          </p:stCondLst>
                                        </p:cTn>
                                        <p:tgtEl>
                                          <p:spTgt spid="87045">
                                            <p:bg/>
                                          </p:spTgt>
                                        </p:tgtEl>
                                        <p:attrNameLst>
                                          <p:attrName>style.visibility</p:attrName>
                                        </p:attrNameLst>
                                      </p:cBhvr>
                                      <p:to>
                                        <p:strVal val="visible"/>
                                      </p:to>
                                    </p:set>
                                    <p:anim calcmode="lin" valueType="num">
                                      <p:cBhvr additive="base">
                                        <p:cTn id="12" dur="500" fill="hold"/>
                                        <p:tgtEl>
                                          <p:spTgt spid="87045">
                                            <p:bg/>
                                          </p:spTgt>
                                        </p:tgtEl>
                                        <p:attrNameLst>
                                          <p:attrName>ppt_x</p:attrName>
                                        </p:attrNameLst>
                                      </p:cBhvr>
                                      <p:tavLst>
                                        <p:tav tm="0">
                                          <p:val>
                                            <p:strVal val="0-#ppt_w/2"/>
                                          </p:val>
                                        </p:tav>
                                        <p:tav tm="100000">
                                          <p:val>
                                            <p:strVal val="#ppt_x"/>
                                          </p:val>
                                        </p:tav>
                                      </p:tavLst>
                                    </p:anim>
                                    <p:anim calcmode="lin" valueType="num">
                                      <p:cBhvr additive="base">
                                        <p:cTn id="13" dur="500" fill="hold"/>
                                        <p:tgtEl>
                                          <p:spTgt spid="87045">
                                            <p:bg/>
                                          </p:spTgt>
                                        </p:tgtEl>
                                        <p:attrNameLst>
                                          <p:attrName>ppt_y</p:attrName>
                                        </p:attrNameLst>
                                      </p:cBhvr>
                                      <p:tavLst>
                                        <p:tav tm="0">
                                          <p:val>
                                            <p:strVal val="0-#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9" fill="hold" grpId="0" nodeType="clickEffect">
                                  <p:stCondLst>
                                    <p:cond delay="0"/>
                                  </p:stCondLst>
                                  <p:childTnLst>
                                    <p:set>
                                      <p:cBhvr>
                                        <p:cTn id="17" dur="1" fill="hold">
                                          <p:stCondLst>
                                            <p:cond delay="0"/>
                                          </p:stCondLst>
                                        </p:cTn>
                                        <p:tgtEl>
                                          <p:spTgt spid="87045">
                                            <p:txEl>
                                              <p:pRg st="0" end="0"/>
                                            </p:txEl>
                                          </p:spTgt>
                                        </p:tgtEl>
                                        <p:attrNameLst>
                                          <p:attrName>style.visibility</p:attrName>
                                        </p:attrNameLst>
                                      </p:cBhvr>
                                      <p:to>
                                        <p:strVal val="visible"/>
                                      </p:to>
                                    </p:set>
                                    <p:anim calcmode="lin" valueType="num">
                                      <p:cBhvr additive="base">
                                        <p:cTn id="18" dur="500" fill="hold"/>
                                        <p:tgtEl>
                                          <p:spTgt spid="87045">
                                            <p:txEl>
                                              <p:pRg st="0" end="0"/>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87045">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3" fill="hold" grpId="0" nodeType="clickEffect">
                                  <p:stCondLst>
                                    <p:cond delay="0"/>
                                  </p:stCondLst>
                                  <p:childTnLst>
                                    <p:set>
                                      <p:cBhvr>
                                        <p:cTn id="23" dur="1" fill="hold">
                                          <p:stCondLst>
                                            <p:cond delay="0"/>
                                          </p:stCondLst>
                                        </p:cTn>
                                        <p:tgtEl>
                                          <p:spTgt spid="87049">
                                            <p:bg/>
                                          </p:spTgt>
                                        </p:tgtEl>
                                        <p:attrNameLst>
                                          <p:attrName>style.visibility</p:attrName>
                                        </p:attrNameLst>
                                      </p:cBhvr>
                                      <p:to>
                                        <p:strVal val="visible"/>
                                      </p:to>
                                    </p:set>
                                    <p:anim calcmode="lin" valueType="num">
                                      <p:cBhvr additive="base">
                                        <p:cTn id="24" dur="500" fill="hold"/>
                                        <p:tgtEl>
                                          <p:spTgt spid="87049">
                                            <p:bg/>
                                          </p:spTgt>
                                        </p:tgtEl>
                                        <p:attrNameLst>
                                          <p:attrName>ppt_x</p:attrName>
                                        </p:attrNameLst>
                                      </p:cBhvr>
                                      <p:tavLst>
                                        <p:tav tm="0">
                                          <p:val>
                                            <p:strVal val="1+#ppt_w/2"/>
                                          </p:val>
                                        </p:tav>
                                        <p:tav tm="100000">
                                          <p:val>
                                            <p:strVal val="#ppt_x"/>
                                          </p:val>
                                        </p:tav>
                                      </p:tavLst>
                                    </p:anim>
                                    <p:anim calcmode="lin" valueType="num">
                                      <p:cBhvr additive="base">
                                        <p:cTn id="25" dur="500" fill="hold"/>
                                        <p:tgtEl>
                                          <p:spTgt spid="87049">
                                            <p:bg/>
                                          </p:spTgt>
                                        </p:tgtEl>
                                        <p:attrNameLst>
                                          <p:attrName>ppt_y</p:attrName>
                                        </p:attrNameLst>
                                      </p:cBhvr>
                                      <p:tavLst>
                                        <p:tav tm="0">
                                          <p:val>
                                            <p:strVal val="0-#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3" fill="hold" grpId="0" nodeType="clickEffect">
                                  <p:stCondLst>
                                    <p:cond delay="0"/>
                                  </p:stCondLst>
                                  <p:childTnLst>
                                    <p:set>
                                      <p:cBhvr>
                                        <p:cTn id="29" dur="1" fill="hold">
                                          <p:stCondLst>
                                            <p:cond delay="0"/>
                                          </p:stCondLst>
                                        </p:cTn>
                                        <p:tgtEl>
                                          <p:spTgt spid="87049">
                                            <p:txEl>
                                              <p:pRg st="0" end="0"/>
                                            </p:txEl>
                                          </p:spTgt>
                                        </p:tgtEl>
                                        <p:attrNameLst>
                                          <p:attrName>style.visibility</p:attrName>
                                        </p:attrNameLst>
                                      </p:cBhvr>
                                      <p:to>
                                        <p:strVal val="visible"/>
                                      </p:to>
                                    </p:set>
                                    <p:anim calcmode="lin" valueType="num">
                                      <p:cBhvr additive="base">
                                        <p:cTn id="30" dur="500" fill="hold"/>
                                        <p:tgtEl>
                                          <p:spTgt spid="87049">
                                            <p:txEl>
                                              <p:pRg st="0" end="0"/>
                                            </p:txEl>
                                          </p:spTgt>
                                        </p:tgtEl>
                                        <p:attrNameLst>
                                          <p:attrName>ppt_x</p:attrName>
                                        </p:attrNameLst>
                                      </p:cBhvr>
                                      <p:tavLst>
                                        <p:tav tm="0">
                                          <p:val>
                                            <p:strVal val="1+#ppt_w/2"/>
                                          </p:val>
                                        </p:tav>
                                        <p:tav tm="100000">
                                          <p:val>
                                            <p:strVal val="#ppt_x"/>
                                          </p:val>
                                        </p:tav>
                                      </p:tavLst>
                                    </p:anim>
                                    <p:anim calcmode="lin" valueType="num">
                                      <p:cBhvr additive="base">
                                        <p:cTn id="31" dur="500" fill="hold"/>
                                        <p:tgtEl>
                                          <p:spTgt spid="87049">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5" grpId="0" build="p" animBg="1"/>
      <p:bldP spid="87047" grpId="0" build="p"/>
      <p:bldP spid="87049"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8194" name="Text Box 2">
            <a:hlinkClick r:id="rId3" action="ppaction://hlinksldjump"/>
          </p:cNvPr>
          <p:cNvSpPr txBox="1">
            <a:spLocks noChangeArrowheads="1"/>
          </p:cNvSpPr>
          <p:nvPr/>
        </p:nvSpPr>
        <p:spPr bwMode="auto">
          <a:xfrm>
            <a:off x="6629400" y="5510213"/>
            <a:ext cx="224612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 க்கு</a:t>
            </a:r>
            <a:endParaRPr lang="en-US" sz="1500" dirty="0">
              <a:solidFill>
                <a:srgbClr val="66FFFF"/>
              </a:solidFill>
              <a:latin typeface="Latha" pitchFamily="34" charset="0"/>
              <a:cs typeface="Latha" pitchFamily="34" charset="0"/>
            </a:endParaRPr>
          </a:p>
        </p:txBody>
      </p:sp>
      <p:sp>
        <p:nvSpPr>
          <p:cNvPr id="8195" name="Text Box 3">
            <a:hlinkClick r:id="rId4" action="ppaction://hlinksldjump"/>
          </p:cNvPr>
          <p:cNvSpPr txBox="1">
            <a:spLocks noChangeArrowheads="1"/>
          </p:cNvSpPr>
          <p:nvPr/>
        </p:nvSpPr>
        <p:spPr bwMode="auto">
          <a:xfrm>
            <a:off x="6629400" y="5992813"/>
            <a:ext cx="224612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2 க்கு</a:t>
            </a:r>
            <a:endParaRPr lang="en-US" sz="1500" dirty="0">
              <a:solidFill>
                <a:srgbClr val="66FFFF"/>
              </a:solidFill>
              <a:latin typeface="Latha" pitchFamily="34" charset="0"/>
              <a:cs typeface="Latha" pitchFamily="34" charset="0"/>
            </a:endParaRPr>
          </a:p>
        </p:txBody>
      </p:sp>
      <p:sp>
        <p:nvSpPr>
          <p:cNvPr id="8196" name="Rectangle 4"/>
          <p:cNvSpPr>
            <a:spLocks noChangeArrowheads="1"/>
          </p:cNvSpPr>
          <p:nvPr/>
        </p:nvSpPr>
        <p:spPr bwMode="auto">
          <a:xfrm>
            <a:off x="6588125" y="196850"/>
            <a:ext cx="2232025" cy="338554"/>
          </a:xfrm>
          <a:prstGeom prst="rect">
            <a:avLst/>
          </a:prstGeom>
          <a:solidFill>
            <a:srgbClr val="0066FF"/>
          </a:solidFill>
          <a:ln w="9525">
            <a:noFill/>
            <a:miter lim="800000"/>
            <a:headEnd/>
            <a:tailEnd/>
          </a:ln>
        </p:spPr>
        <p:txBody>
          <a:bodyPr>
            <a:spAutoFit/>
          </a:bodyPr>
          <a:lstStyle/>
          <a:p>
            <a:pPr algn="ctr" rtl="0">
              <a:spcBef>
                <a:spcPct val="20000"/>
              </a:spcBef>
            </a:pPr>
            <a:r>
              <a:rPr lang="ta-IN" sz="1600" dirty="0" smtClean="0">
                <a:solidFill>
                  <a:srgbClr val="66FFFF"/>
                </a:solidFill>
                <a:latin typeface="Latha" pitchFamily="34" charset="0"/>
                <a:cs typeface="Latha" pitchFamily="34" charset="0"/>
              </a:rPr>
              <a:t>பேச்சில் பக்குவம்</a:t>
            </a:r>
            <a:endParaRPr lang="en-US" sz="1600" dirty="0">
              <a:solidFill>
                <a:srgbClr val="66FFFF"/>
              </a:solidFill>
              <a:latin typeface="Latha" pitchFamily="34" charset="0"/>
              <a:cs typeface="Latha" pitchFamily="34" charset="0"/>
            </a:endParaRPr>
          </a:p>
        </p:txBody>
      </p:sp>
      <p:sp>
        <p:nvSpPr>
          <p:cNvPr id="8198" name="Text Box 6">
            <a:hlinkClick r:id="" action="ppaction://hlinkshowjump?jump=endshow"/>
          </p:cNvPr>
          <p:cNvSpPr txBox="1">
            <a:spLocks noChangeArrowheads="1"/>
          </p:cNvSpPr>
          <p:nvPr/>
        </p:nvSpPr>
        <p:spPr bwMode="auto">
          <a:xfrm>
            <a:off x="6943725"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21511" name="Rectangle 7"/>
          <p:cNvSpPr>
            <a:spLocks noChangeArrowheads="1"/>
          </p:cNvSpPr>
          <p:nvPr/>
        </p:nvSpPr>
        <p:spPr bwMode="auto">
          <a:xfrm>
            <a:off x="139700" y="165100"/>
            <a:ext cx="6165850" cy="1602316"/>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ta-IN" sz="28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4. உரத்த குரலில் பேசாது, பக்குவமாக பேசுங்கள். </a:t>
            </a:r>
            <a:endParaRPr lang="ar-SA" sz="28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21513" name="Rectangle 9"/>
          <p:cNvSpPr>
            <a:spLocks noChangeArrowheads="1"/>
          </p:cNvSpPr>
          <p:nvPr/>
        </p:nvSpPr>
        <p:spPr bwMode="auto">
          <a:xfrm>
            <a:off x="152400" y="2590800"/>
            <a:ext cx="6248400" cy="3133505"/>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378000" tIns="180000" rIns="378000" bIns="180000">
            <a:spAutoFit/>
          </a:bodyPr>
          <a:lstStyle/>
          <a:p>
            <a:pPr lvl="0" algn="just" rtl="0">
              <a:lnSpc>
                <a:spcPct val="150000"/>
              </a:lnSpc>
              <a:defRPr/>
            </a:pPr>
            <a:r>
              <a:rPr lang="ta-IN" sz="2000" b="0" i="1" dirty="0">
                <a:solidFill>
                  <a:srgbClr val="66FFFF"/>
                </a:solidFill>
                <a:latin typeface="Latha" pitchFamily="34" charset="0"/>
                <a:cs typeface="Latha" pitchFamily="34" charset="0"/>
              </a:rPr>
              <a:t>“மேலும், உன் நடையில் மத்தியத் தரத்தை கடைபிடிப்பாயாக. உன் சப்தத்தையும் </a:t>
            </a:r>
            <a:r>
              <a:rPr lang="ta-IN" sz="2000" b="0" i="1" dirty="0" smtClean="0">
                <a:solidFill>
                  <a:srgbClr val="66FFFF"/>
                </a:solidFill>
                <a:latin typeface="Latha" pitchFamily="34" charset="0"/>
                <a:cs typeface="Latha" pitchFamily="34" charset="0"/>
              </a:rPr>
              <a:t>தாழ்த்திக் </a:t>
            </a:r>
            <a:r>
              <a:rPr lang="ta-IN" sz="2000" b="0" i="1" dirty="0">
                <a:solidFill>
                  <a:srgbClr val="66FFFF"/>
                </a:solidFill>
                <a:latin typeface="Latha" pitchFamily="34" charset="0"/>
                <a:cs typeface="Latha" pitchFamily="34" charset="0"/>
              </a:rPr>
              <a:t>கொள்வாயாக. (ஏனென்றால்) நிச்சயமாக </a:t>
            </a:r>
            <a:r>
              <a:rPr lang="ta-IN" sz="2000" b="0" i="1" dirty="0" smtClean="0">
                <a:solidFill>
                  <a:srgbClr val="66FFFF"/>
                </a:solidFill>
                <a:latin typeface="Latha" pitchFamily="34" charset="0"/>
                <a:cs typeface="Latha" pitchFamily="34" charset="0"/>
              </a:rPr>
              <a:t>சப்தங்களி லெல்லாம் </a:t>
            </a:r>
            <a:r>
              <a:rPr lang="ta-IN" sz="2000" b="0" i="1" dirty="0">
                <a:solidFill>
                  <a:srgbClr val="66FFFF"/>
                </a:solidFill>
                <a:latin typeface="Latha" pitchFamily="34" charset="0"/>
                <a:cs typeface="Latha" pitchFamily="34" charset="0"/>
              </a:rPr>
              <a:t>வெறுக்கத் தக்கது கழுதைகளின் சப்தமே.” </a:t>
            </a:r>
            <a:r>
              <a:rPr lang="ta-IN" sz="2000" b="0" i="1" dirty="0" smtClean="0">
                <a:solidFill>
                  <a:srgbClr val="66FFFF"/>
                </a:solidFill>
                <a:latin typeface="Latha" pitchFamily="34" charset="0"/>
                <a:cs typeface="Latha" pitchFamily="34" charset="0"/>
              </a:rPr>
              <a:t>31/19</a:t>
            </a:r>
            <a:endParaRPr lang="en-US" sz="2000" b="0" i="1" dirty="0">
              <a:solidFill>
                <a:srgbClr val="66FFFF"/>
              </a:solidFill>
              <a:latin typeface="Latha" pitchFamily="34" charset="0"/>
              <a:cs typeface="Latha" pitchFamily="34" charset="0"/>
            </a:endParaRPr>
          </a:p>
        </p:txBody>
      </p:sp>
      <p:sp>
        <p:nvSpPr>
          <p:cNvPr id="8202" name="Text Box 10"/>
          <p:cNvSpPr txBox="1">
            <a:spLocks noChangeArrowheads="1"/>
          </p:cNvSpPr>
          <p:nvPr/>
        </p:nvSpPr>
        <p:spPr bwMode="auto">
          <a:xfrm>
            <a:off x="6688393" y="1143000"/>
            <a:ext cx="2074607" cy="369332"/>
          </a:xfrm>
          <a:prstGeom prst="rect">
            <a:avLst/>
          </a:prstGeom>
          <a:noFill/>
          <a:ln w="9525">
            <a:noFill/>
            <a:miter lim="800000"/>
            <a:headEnd/>
            <a:tailEnd/>
          </a:ln>
        </p:spPr>
        <p:txBody>
          <a:bodyPr wrap="none">
            <a:spAutoFit/>
          </a:bodyPr>
          <a:lstStyle/>
          <a:p>
            <a:r>
              <a:rPr lang="ta-IN" dirty="0" smtClean="0">
                <a:solidFill>
                  <a:srgbClr val="FF0000"/>
                </a:solidFill>
                <a:latin typeface="Latha" pitchFamily="34" charset="0"/>
                <a:cs typeface="Latha" pitchFamily="34" charset="0"/>
              </a:rPr>
              <a:t>அட்டவணை 1</a:t>
            </a:r>
            <a:endParaRPr lang="en-US" dirty="0">
              <a:solidFill>
                <a:srgbClr val="FF0000"/>
              </a:solidFill>
              <a:latin typeface="Latha" pitchFamily="34" charset="0"/>
              <a:cs typeface="Latha" pitchFamily="34" charset="0"/>
            </a:endParaRPr>
          </a:p>
        </p:txBody>
      </p:sp>
    </p:spTree>
  </p:cSld>
  <p:clrMapOvr>
    <a:masterClrMapping/>
  </p:clrMapOvr>
  <p:transition spd="med" advClick="0" advTm="8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1511">
                                            <p:txEl>
                                              <p:pRg st="0" end="0"/>
                                            </p:txEl>
                                          </p:spTgt>
                                        </p:tgtEl>
                                        <p:attrNameLst>
                                          <p:attrName>style.visibility</p:attrName>
                                        </p:attrNameLst>
                                      </p:cBhvr>
                                      <p:to>
                                        <p:strVal val="visible"/>
                                      </p:to>
                                    </p:set>
                                    <p:animEffect transition="in" filter="fade">
                                      <p:cBhvr>
                                        <p:cTn id="7" dur="2000"/>
                                        <p:tgtEl>
                                          <p:spTgt spid="21511">
                                            <p:txEl>
                                              <p:pRg st="0" end="0"/>
                                            </p:txEl>
                                          </p:spTgt>
                                        </p:tgtEl>
                                      </p:cBhvr>
                                    </p:animEffect>
                                  </p:childTnLst>
                                </p:cTn>
                              </p:par>
                            </p:childTnLst>
                          </p:cTn>
                        </p:par>
                        <p:par>
                          <p:cTn id="8" fill="hold">
                            <p:stCondLst>
                              <p:cond delay="2000"/>
                            </p:stCondLst>
                            <p:childTnLst>
                              <p:par>
                                <p:cTn id="9" presetID="22" presetClass="entr" presetSubtype="2" fill="hold" grpId="0" nodeType="afterEffect">
                                  <p:stCondLst>
                                    <p:cond delay="0"/>
                                  </p:stCondLst>
                                  <p:childTnLst>
                                    <p:set>
                                      <p:cBhvr>
                                        <p:cTn id="10" dur="1" fill="hold">
                                          <p:stCondLst>
                                            <p:cond delay="0"/>
                                          </p:stCondLst>
                                        </p:cTn>
                                        <p:tgtEl>
                                          <p:spTgt spid="21513">
                                            <p:bg/>
                                          </p:spTgt>
                                        </p:tgtEl>
                                        <p:attrNameLst>
                                          <p:attrName>style.visibility</p:attrName>
                                        </p:attrNameLst>
                                      </p:cBhvr>
                                      <p:to>
                                        <p:strVal val="visible"/>
                                      </p:to>
                                    </p:set>
                                    <p:animEffect transition="in" filter="wipe(right)">
                                      <p:cBhvr>
                                        <p:cTn id="11" dur="500"/>
                                        <p:tgtEl>
                                          <p:spTgt spid="21513">
                                            <p:bg/>
                                          </p:spTgt>
                                        </p:tgtEl>
                                      </p:cBhvr>
                                    </p:animEffect>
                                  </p:childTnLst>
                                </p:cTn>
                              </p:par>
                            </p:childTnLst>
                          </p:cTn>
                        </p:par>
                        <p:par>
                          <p:cTn id="12" fill="hold">
                            <p:stCondLst>
                              <p:cond delay="2500"/>
                            </p:stCondLst>
                            <p:childTnLst>
                              <p:par>
                                <p:cTn id="13" presetID="22" presetClass="entr" presetSubtype="2" fill="hold" grpId="0" nodeType="afterEffect">
                                  <p:stCondLst>
                                    <p:cond delay="0"/>
                                  </p:stCondLst>
                                  <p:childTnLst>
                                    <p:set>
                                      <p:cBhvr>
                                        <p:cTn id="14" dur="1" fill="hold">
                                          <p:stCondLst>
                                            <p:cond delay="0"/>
                                          </p:stCondLst>
                                        </p:cTn>
                                        <p:tgtEl>
                                          <p:spTgt spid="21513">
                                            <p:txEl>
                                              <p:pRg st="0" end="0"/>
                                            </p:txEl>
                                          </p:spTgt>
                                        </p:tgtEl>
                                        <p:attrNameLst>
                                          <p:attrName>style.visibility</p:attrName>
                                        </p:attrNameLst>
                                      </p:cBhvr>
                                      <p:to>
                                        <p:strVal val="visible"/>
                                      </p:to>
                                    </p:set>
                                    <p:animEffect transition="in" filter="wipe(right)">
                                      <p:cBhvr>
                                        <p:cTn id="15" dur="500"/>
                                        <p:tgtEl>
                                          <p:spTgt spid="215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1" grpId="0" build="p"/>
      <p:bldP spid="21513" grpId="0" build="p" animBg="1"/>
    </p:bldLst>
  </p:timing>
</p:sld>
</file>

<file path=ppt/slides/slide7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2706" name="Text Box 2">
            <a:hlinkClick r:id="rId3" action="ppaction://hlinksldjump"/>
          </p:cNvPr>
          <p:cNvSpPr txBox="1">
            <a:spLocks noChangeArrowheads="1"/>
          </p:cNvSpPr>
          <p:nvPr/>
        </p:nvSpPr>
        <p:spPr bwMode="auto">
          <a:xfrm>
            <a:off x="6913911" y="5510213"/>
            <a:ext cx="1737975"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endParaRPr>
          </a:p>
        </p:txBody>
      </p:sp>
      <p:sp>
        <p:nvSpPr>
          <p:cNvPr id="72707" name="Text Box 3">
            <a:hlinkClick r:id="rId4" action="ppaction://hlinksldjump"/>
          </p:cNvPr>
          <p:cNvSpPr txBox="1">
            <a:spLocks noChangeArrowheads="1"/>
          </p:cNvSpPr>
          <p:nvPr/>
        </p:nvSpPr>
        <p:spPr bwMode="auto">
          <a:xfrm>
            <a:off x="6894860" y="5992813"/>
            <a:ext cx="1737975"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72708"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rPr>
              <a:t>திருமணம்</a:t>
            </a:r>
            <a:endParaRPr lang="en-US" dirty="0">
              <a:solidFill>
                <a:srgbClr val="66FFFF"/>
              </a:solidFill>
            </a:endParaRPr>
          </a:p>
        </p:txBody>
      </p:sp>
      <p:sp>
        <p:nvSpPr>
          <p:cNvPr id="72710"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  முடிவு</a:t>
            </a:r>
            <a:r>
              <a:rPr lang="en-US" sz="1500" dirty="0" smtClean="0">
                <a:solidFill>
                  <a:srgbClr val="66FFFF"/>
                </a:solidFill>
              </a:rPr>
              <a:t>     </a:t>
            </a:r>
            <a:endParaRPr lang="en-US" sz="1500" dirty="0">
              <a:solidFill>
                <a:srgbClr val="66FFFF"/>
              </a:solidFill>
            </a:endParaRPr>
          </a:p>
        </p:txBody>
      </p:sp>
      <p:sp>
        <p:nvSpPr>
          <p:cNvPr id="88071" name="Rectangle 7"/>
          <p:cNvSpPr>
            <a:spLocks noChangeArrowheads="1"/>
          </p:cNvSpPr>
          <p:nvPr/>
        </p:nvSpPr>
        <p:spPr bwMode="auto">
          <a:xfrm>
            <a:off x="304800" y="0"/>
            <a:ext cx="5924550" cy="2633368"/>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just" rtl="0">
              <a:lnSpc>
                <a:spcPct val="150000"/>
              </a:lnSpc>
              <a:defRPr/>
            </a:pPr>
            <a:r>
              <a:rPr lang="ta-IN" sz="20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Latha" pitchFamily="34" charset="0"/>
                <a:ea typeface="Arial Unicode MS" pitchFamily="34" charset="-128"/>
                <a:cs typeface="+mj-cs"/>
              </a:rPr>
              <a:t>67. வாழ்க்கை துணை இல்லாதவர் களுக்கு திருமணம் செய்து வைப்பது சமூகத்தின் கடமையாகும். அதன் மூலம் பல்வேறு  பிரச்சினைகளுக்கு நிவாரணம் உண்டு.</a:t>
            </a:r>
            <a:endParaRPr lang="ar-SA" sz="2000" b="0" dirty="0">
              <a:solidFill>
                <a:srgbClr val="66FFFF"/>
              </a:solidFill>
              <a:latin typeface="Latha" pitchFamily="34" charset="0"/>
              <a:cs typeface="+mj-cs"/>
            </a:endParaRPr>
          </a:p>
        </p:txBody>
      </p:sp>
      <p:sp>
        <p:nvSpPr>
          <p:cNvPr id="88073" name="Rectangle 9"/>
          <p:cNvSpPr>
            <a:spLocks noChangeArrowheads="1"/>
          </p:cNvSpPr>
          <p:nvPr/>
        </p:nvSpPr>
        <p:spPr bwMode="auto">
          <a:xfrm>
            <a:off x="609600" y="2895600"/>
            <a:ext cx="5410200" cy="3656725"/>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algn="ctr" rtl="0">
              <a:lnSpc>
                <a:spcPct val="150000"/>
              </a:lnSpc>
              <a:defRPr/>
            </a:pPr>
            <a:r>
              <a:rPr lang="ta-IN" sz="1600" i="1" dirty="0" smtClean="0">
                <a:solidFill>
                  <a:srgbClr val="00B0F0"/>
                </a:solidFill>
                <a:latin typeface="Latha" pitchFamily="34" charset="0"/>
                <a:ea typeface="Arial Unicode MS" pitchFamily="34" charset="-128"/>
                <a:cs typeface="Latha" pitchFamily="34" charset="0"/>
              </a:rPr>
              <a:t>“உங்களில் வாழ்க்கைக் துணையில்லாத வருக்கும் (வாழ்க்கை துணையில்லாத) உங்களது ஆண் அடிமைகளுக்கு, அடிமை பெண்களிலிருந்து நல்லொழுக்கம் உள்ள வர்களுக்கு திருமணம் செய்து வையுங்கள். அவர்கள் ஏழைகளாக் இருந்தால்  அல்லாஹ் தன் பேரருளை கொண்டு அவர்களை சீமான்களாக்கி வைப்பான்.” 24/32</a:t>
            </a:r>
            <a:endParaRPr lang="ar-SA" sz="1600" b="0" dirty="0">
              <a:solidFill>
                <a:srgbClr val="66FFFF"/>
              </a:solidFill>
              <a:latin typeface="Bookman Old Style" pitchFamily="18" charset="0"/>
            </a:endParaRPr>
          </a:p>
        </p:txBody>
      </p:sp>
      <p:sp>
        <p:nvSpPr>
          <p:cNvPr id="9"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4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8071">
                                            <p:txEl>
                                              <p:pRg st="0" end="0"/>
                                            </p:txEl>
                                          </p:spTgt>
                                        </p:tgtEl>
                                        <p:attrNameLst>
                                          <p:attrName>style.visibility</p:attrName>
                                        </p:attrNameLst>
                                      </p:cBhvr>
                                      <p:to>
                                        <p:strVal val="visible"/>
                                      </p:to>
                                    </p:set>
                                    <p:animEffect transition="in" filter="wipe(left)">
                                      <p:cBhvr>
                                        <p:cTn id="7" dur="2000"/>
                                        <p:tgtEl>
                                          <p:spTgt spid="880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3" fill="hold" grpId="0" nodeType="clickEffect">
                                  <p:stCondLst>
                                    <p:cond delay="0"/>
                                  </p:stCondLst>
                                  <p:childTnLst>
                                    <p:set>
                                      <p:cBhvr>
                                        <p:cTn id="11" dur="1" fill="hold">
                                          <p:stCondLst>
                                            <p:cond delay="0"/>
                                          </p:stCondLst>
                                        </p:cTn>
                                        <p:tgtEl>
                                          <p:spTgt spid="88073">
                                            <p:bg/>
                                          </p:spTgt>
                                        </p:tgtEl>
                                        <p:attrNameLst>
                                          <p:attrName>style.visibility</p:attrName>
                                        </p:attrNameLst>
                                      </p:cBhvr>
                                      <p:to>
                                        <p:strVal val="visible"/>
                                      </p:to>
                                    </p:set>
                                    <p:anim calcmode="lin" valueType="num">
                                      <p:cBhvr additive="base">
                                        <p:cTn id="12" dur="1000" fill="hold"/>
                                        <p:tgtEl>
                                          <p:spTgt spid="88073">
                                            <p:bg/>
                                          </p:spTgt>
                                        </p:tgtEl>
                                        <p:attrNameLst>
                                          <p:attrName>ppt_x</p:attrName>
                                        </p:attrNameLst>
                                      </p:cBhvr>
                                      <p:tavLst>
                                        <p:tav tm="0">
                                          <p:val>
                                            <p:strVal val="1+#ppt_w/2"/>
                                          </p:val>
                                        </p:tav>
                                        <p:tav tm="100000">
                                          <p:val>
                                            <p:strVal val="#ppt_x"/>
                                          </p:val>
                                        </p:tav>
                                      </p:tavLst>
                                    </p:anim>
                                    <p:anim calcmode="lin" valueType="num">
                                      <p:cBhvr additive="base">
                                        <p:cTn id="13" dur="1000" fill="hold"/>
                                        <p:tgtEl>
                                          <p:spTgt spid="88073">
                                            <p:bg/>
                                          </p:spTgt>
                                        </p:tgtEl>
                                        <p:attrNameLst>
                                          <p:attrName>ppt_y</p:attrName>
                                        </p:attrNameLst>
                                      </p:cBhvr>
                                      <p:tavLst>
                                        <p:tav tm="0">
                                          <p:val>
                                            <p:strVal val="0-#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3" fill="hold" grpId="0" nodeType="clickEffect">
                                  <p:stCondLst>
                                    <p:cond delay="0"/>
                                  </p:stCondLst>
                                  <p:childTnLst>
                                    <p:set>
                                      <p:cBhvr>
                                        <p:cTn id="17" dur="1" fill="hold">
                                          <p:stCondLst>
                                            <p:cond delay="0"/>
                                          </p:stCondLst>
                                        </p:cTn>
                                        <p:tgtEl>
                                          <p:spTgt spid="88073">
                                            <p:txEl>
                                              <p:pRg st="0" end="0"/>
                                            </p:txEl>
                                          </p:spTgt>
                                        </p:tgtEl>
                                        <p:attrNameLst>
                                          <p:attrName>style.visibility</p:attrName>
                                        </p:attrNameLst>
                                      </p:cBhvr>
                                      <p:to>
                                        <p:strVal val="visible"/>
                                      </p:to>
                                    </p:set>
                                    <p:anim calcmode="lin" valueType="num">
                                      <p:cBhvr additive="base">
                                        <p:cTn id="18" dur="1000" fill="hold"/>
                                        <p:tgtEl>
                                          <p:spTgt spid="88073">
                                            <p:txEl>
                                              <p:pRg st="0" end="0"/>
                                            </p:txEl>
                                          </p:spTgt>
                                        </p:tgtEl>
                                        <p:attrNameLst>
                                          <p:attrName>ppt_x</p:attrName>
                                        </p:attrNameLst>
                                      </p:cBhvr>
                                      <p:tavLst>
                                        <p:tav tm="0">
                                          <p:val>
                                            <p:strVal val="1+#ppt_w/2"/>
                                          </p:val>
                                        </p:tav>
                                        <p:tav tm="100000">
                                          <p:val>
                                            <p:strVal val="#ppt_x"/>
                                          </p:val>
                                        </p:tav>
                                      </p:tavLst>
                                    </p:anim>
                                    <p:anim calcmode="lin" valueType="num">
                                      <p:cBhvr additive="base">
                                        <p:cTn id="19" dur="1000" fill="hold"/>
                                        <p:tgtEl>
                                          <p:spTgt spid="88073">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71" grpId="0" build="p"/>
      <p:bldP spid="88073" grpId="0" build="p" animBg="1"/>
    </p:bldLst>
  </p:timing>
</p:sld>
</file>

<file path=ppt/slides/slide7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3730" name="Text Box 2">
            <a:hlinkClick r:id="rId3" action="ppaction://hlinksldjump"/>
          </p:cNvPr>
          <p:cNvSpPr txBox="1">
            <a:spLocks noChangeArrowheads="1"/>
          </p:cNvSpPr>
          <p:nvPr/>
        </p:nvSpPr>
        <p:spPr bwMode="auto">
          <a:xfrm>
            <a:off x="6913906" y="55102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73731" name="Text Box 3">
            <a:hlinkClick r:id="rId4" action="ppaction://hlinksldjump"/>
          </p:cNvPr>
          <p:cNvSpPr txBox="1">
            <a:spLocks noChangeArrowheads="1"/>
          </p:cNvSpPr>
          <p:nvPr/>
        </p:nvSpPr>
        <p:spPr bwMode="auto">
          <a:xfrm>
            <a:off x="6894861" y="5992813"/>
            <a:ext cx="1737975"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endParaRPr>
          </a:p>
        </p:txBody>
      </p:sp>
      <p:sp>
        <p:nvSpPr>
          <p:cNvPr id="73732"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rPr>
              <a:t>நேர் வழி</a:t>
            </a:r>
            <a:endParaRPr lang="en-US" dirty="0">
              <a:solidFill>
                <a:srgbClr val="66FFFF"/>
              </a:solidFill>
            </a:endParaRPr>
          </a:p>
        </p:txBody>
      </p:sp>
      <p:sp>
        <p:nvSpPr>
          <p:cNvPr id="73734"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89095" name="Rectangle 7"/>
          <p:cNvSpPr>
            <a:spLocks noChangeArrowheads="1"/>
          </p:cNvSpPr>
          <p:nvPr/>
        </p:nvSpPr>
        <p:spPr bwMode="auto">
          <a:xfrm>
            <a:off x="476250" y="0"/>
            <a:ext cx="5619750" cy="2633368"/>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lnSpc>
                <a:spcPct val="150000"/>
              </a:lnSpc>
              <a:defRPr/>
            </a:pPr>
            <a:r>
              <a:rPr lang="ta-IN" sz="20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Latha" pitchFamily="34" charset="0"/>
                <a:ea typeface="Arial Unicode MS" pitchFamily="34" charset="-128"/>
                <a:cs typeface="+mj-cs"/>
              </a:rPr>
              <a:t>68. யார் நேர் வழியில் செல்கிறார் களோ அவர்கள் மேலும் நேர் வழிகளை காட்டப்படுபடுவார்கள். அவர்கள் பிழையான வழியை விட்டும் தூரமாக்கப் படுவார்கள். </a:t>
            </a:r>
            <a:endParaRPr lang="ar-SA" sz="2000" b="0" dirty="0">
              <a:solidFill>
                <a:srgbClr val="66FFFF"/>
              </a:solidFill>
              <a:latin typeface="Latha" pitchFamily="34" charset="0"/>
              <a:cs typeface="+mj-cs"/>
            </a:endParaRPr>
          </a:p>
        </p:txBody>
      </p:sp>
      <p:sp>
        <p:nvSpPr>
          <p:cNvPr id="89097" name="Rectangle 9"/>
          <p:cNvSpPr>
            <a:spLocks noChangeArrowheads="1"/>
          </p:cNvSpPr>
          <p:nvPr/>
        </p:nvSpPr>
        <p:spPr bwMode="auto">
          <a:xfrm>
            <a:off x="381000" y="3048000"/>
            <a:ext cx="5689600" cy="3237379"/>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algn="just" rtl="0">
              <a:lnSpc>
                <a:spcPct val="150000"/>
              </a:lnSpc>
              <a:defRPr/>
            </a:pPr>
            <a:r>
              <a:rPr lang="ta-IN" i="1" dirty="0" smtClean="0">
                <a:solidFill>
                  <a:srgbClr val="00B0F0"/>
                </a:solidFill>
                <a:latin typeface="Latha" pitchFamily="34" charset="0"/>
                <a:ea typeface="Arial Unicode MS" pitchFamily="34" charset="-128"/>
                <a:cs typeface="Latha" pitchFamily="34" charset="0"/>
              </a:rPr>
              <a:t>“இன்னும் நேர் வழியில் செல்கிறார் களோ அத்தகையோருக்கு அல்லாஹ் (மேலும்) நேர் வழியை அதிகப் படுத்து கிறான். நிலையாக இருக்கக் கூடிய நற்செயல்கள் தான் உமது இரட்சக னிடத்தில் நற்கூலியால் மிகச் சிறந்தது. 19/76</a:t>
            </a:r>
            <a:endParaRPr lang="ar-SA" b="0" dirty="0">
              <a:solidFill>
                <a:srgbClr val="66FFFF"/>
              </a:solidFill>
              <a:latin typeface="Bookman Old Style" pitchFamily="18" charset="0"/>
            </a:endParaRPr>
          </a:p>
        </p:txBody>
      </p:sp>
      <p:sp>
        <p:nvSpPr>
          <p:cNvPr id="9"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2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9095">
                                            <p:txEl>
                                              <p:pRg st="0" end="0"/>
                                            </p:txEl>
                                          </p:spTgt>
                                        </p:tgtEl>
                                        <p:attrNameLst>
                                          <p:attrName>style.visibility</p:attrName>
                                        </p:attrNameLst>
                                      </p:cBhvr>
                                      <p:to>
                                        <p:strVal val="visible"/>
                                      </p:to>
                                    </p:set>
                                    <p:animEffect transition="in" filter="fade">
                                      <p:cBhvr>
                                        <p:cTn id="7" dur="2000"/>
                                        <p:tgtEl>
                                          <p:spTgt spid="890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9" fill="hold" grpId="0" nodeType="clickEffect">
                                  <p:stCondLst>
                                    <p:cond delay="0"/>
                                  </p:stCondLst>
                                  <p:childTnLst>
                                    <p:set>
                                      <p:cBhvr>
                                        <p:cTn id="11" dur="1" fill="hold">
                                          <p:stCondLst>
                                            <p:cond delay="0"/>
                                          </p:stCondLst>
                                        </p:cTn>
                                        <p:tgtEl>
                                          <p:spTgt spid="89097">
                                            <p:bg/>
                                          </p:spTgt>
                                        </p:tgtEl>
                                        <p:attrNameLst>
                                          <p:attrName>style.visibility</p:attrName>
                                        </p:attrNameLst>
                                      </p:cBhvr>
                                      <p:to>
                                        <p:strVal val="visible"/>
                                      </p:to>
                                    </p:set>
                                    <p:anim calcmode="lin" valueType="num">
                                      <p:cBhvr additive="base">
                                        <p:cTn id="12" dur="500" fill="hold"/>
                                        <p:tgtEl>
                                          <p:spTgt spid="89097">
                                            <p:bg/>
                                          </p:spTgt>
                                        </p:tgtEl>
                                        <p:attrNameLst>
                                          <p:attrName>ppt_x</p:attrName>
                                        </p:attrNameLst>
                                      </p:cBhvr>
                                      <p:tavLst>
                                        <p:tav tm="0">
                                          <p:val>
                                            <p:strVal val="0-#ppt_w/2"/>
                                          </p:val>
                                        </p:tav>
                                        <p:tav tm="100000">
                                          <p:val>
                                            <p:strVal val="#ppt_x"/>
                                          </p:val>
                                        </p:tav>
                                      </p:tavLst>
                                    </p:anim>
                                    <p:anim calcmode="lin" valueType="num">
                                      <p:cBhvr additive="base">
                                        <p:cTn id="13" dur="500" fill="hold"/>
                                        <p:tgtEl>
                                          <p:spTgt spid="89097">
                                            <p:bg/>
                                          </p:spTgt>
                                        </p:tgtEl>
                                        <p:attrNameLst>
                                          <p:attrName>ppt_y</p:attrName>
                                        </p:attrNameLst>
                                      </p:cBhvr>
                                      <p:tavLst>
                                        <p:tav tm="0">
                                          <p:val>
                                            <p:strVal val="0-#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9" fill="hold" grpId="0" nodeType="clickEffect">
                                  <p:stCondLst>
                                    <p:cond delay="0"/>
                                  </p:stCondLst>
                                  <p:childTnLst>
                                    <p:set>
                                      <p:cBhvr>
                                        <p:cTn id="17" dur="1" fill="hold">
                                          <p:stCondLst>
                                            <p:cond delay="0"/>
                                          </p:stCondLst>
                                        </p:cTn>
                                        <p:tgtEl>
                                          <p:spTgt spid="89097">
                                            <p:txEl>
                                              <p:pRg st="0" end="0"/>
                                            </p:txEl>
                                          </p:spTgt>
                                        </p:tgtEl>
                                        <p:attrNameLst>
                                          <p:attrName>style.visibility</p:attrName>
                                        </p:attrNameLst>
                                      </p:cBhvr>
                                      <p:to>
                                        <p:strVal val="visible"/>
                                      </p:to>
                                    </p:set>
                                    <p:anim calcmode="lin" valueType="num">
                                      <p:cBhvr additive="base">
                                        <p:cTn id="18" dur="500" fill="hold"/>
                                        <p:tgtEl>
                                          <p:spTgt spid="89097">
                                            <p:txEl>
                                              <p:pRg st="0" end="0"/>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89097">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5" grpId="0" build="p"/>
      <p:bldP spid="89097" grpId="0" build="p" animBg="1"/>
    </p:bldLst>
  </p:timing>
</p:sld>
</file>

<file path=ppt/slides/slide7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4754" name="Text Box 2">
            <a:hlinkClick r:id="rId3" action="ppaction://hlinksldjump"/>
          </p:cNvPr>
          <p:cNvSpPr txBox="1">
            <a:spLocks noChangeArrowheads="1"/>
          </p:cNvSpPr>
          <p:nvPr/>
        </p:nvSpPr>
        <p:spPr bwMode="auto">
          <a:xfrm>
            <a:off x="6913907" y="55102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74755" name="Text Box 3">
            <a:hlinkClick r:id="rId4" action="ppaction://hlinksldjump"/>
          </p:cNvPr>
          <p:cNvSpPr txBox="1">
            <a:spLocks noChangeArrowheads="1"/>
          </p:cNvSpPr>
          <p:nvPr/>
        </p:nvSpPr>
        <p:spPr bwMode="auto">
          <a:xfrm>
            <a:off x="6894857" y="59928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74756"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rPr>
              <a:t>தண்டனை</a:t>
            </a:r>
            <a:endParaRPr lang="en-US" dirty="0">
              <a:solidFill>
                <a:srgbClr val="66FFFF"/>
              </a:solidFill>
            </a:endParaRPr>
          </a:p>
        </p:txBody>
      </p:sp>
      <p:sp>
        <p:nvSpPr>
          <p:cNvPr id="90117" name="Rectangle 5"/>
          <p:cNvSpPr>
            <a:spLocks noChangeArrowheads="1"/>
          </p:cNvSpPr>
          <p:nvPr/>
        </p:nvSpPr>
        <p:spPr bwMode="auto">
          <a:xfrm>
            <a:off x="685800" y="3429000"/>
            <a:ext cx="5384800" cy="2856506"/>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algn="ctr" rtl="0">
              <a:defRPr/>
            </a:pPr>
            <a:r>
              <a:rPr lang="ta-IN" i="1" dirty="0" smtClean="0">
                <a:solidFill>
                  <a:srgbClr val="00B0F0"/>
                </a:solidFill>
                <a:latin typeface="Latha" pitchFamily="34" charset="0"/>
                <a:ea typeface="Arial Unicode MS" pitchFamily="34" charset="-128"/>
                <a:cs typeface="Latha" pitchFamily="34" charset="0"/>
              </a:rPr>
              <a:t>“விசுவாசிகளே! (உங்களை துன்புறுத்தி யவர்களை) நீங்கள் தண்டிப்பதாக இருந்தால் எந்த அளவிற்கு நீங்கள் தண்டிக்கப் பட்டீர் களோ, அது போன்ற அளவுக்கு தண்டியுங்கள். (தண்டிக்காது) பொறுத்துக் கொள்வீர்களாயின்  நிச்சயமாக அது பொறுமையாளர்க ளுக்கு மிகச் சிறந்தது.” 16/127</a:t>
            </a:r>
            <a:endParaRPr lang="ar-SA" b="0" dirty="0">
              <a:solidFill>
                <a:srgbClr val="66FFFF"/>
              </a:solidFill>
              <a:latin typeface="Bookman Old Style" pitchFamily="18" charset="0"/>
            </a:endParaRPr>
          </a:p>
        </p:txBody>
      </p:sp>
      <p:sp>
        <p:nvSpPr>
          <p:cNvPr id="74758"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90119" name="Rectangle 7"/>
          <p:cNvSpPr>
            <a:spLocks noChangeArrowheads="1"/>
          </p:cNvSpPr>
          <p:nvPr/>
        </p:nvSpPr>
        <p:spPr bwMode="auto">
          <a:xfrm>
            <a:off x="685800" y="228600"/>
            <a:ext cx="5334000" cy="2671840"/>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lnSpc>
                <a:spcPct val="150000"/>
              </a:lnSpc>
              <a:defRPr/>
            </a:pPr>
            <a:r>
              <a:rPr lang="ta-IN" sz="20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Latha" pitchFamily="34" charset="0"/>
                <a:ea typeface="Arial Unicode MS" pitchFamily="34" charset="-128"/>
                <a:cs typeface="Latha" pitchFamily="34" charset="0"/>
              </a:rPr>
              <a:t>69. அப்பாவிக்கு துன்பம் இழைத்த வரை தண்டிக்க அப்பாவிக்கு </a:t>
            </a:r>
            <a:r>
              <a:rPr lang="ta-IN" sz="20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Latha" pitchFamily="34" charset="0"/>
                <a:ea typeface="Arial Unicode MS" pitchFamily="34" charset="-128"/>
                <a:cs typeface="+mj-cs"/>
              </a:rPr>
              <a:t>உரிமையுண்டு. அப்படி தண்டனை கொடுப்பதில் வரம்பு மீற உரிமை யில்லை.</a:t>
            </a:r>
            <a:endParaRPr lang="ar-SA" sz="2000" b="0" dirty="0">
              <a:solidFill>
                <a:srgbClr val="66FFFF"/>
              </a:solidFill>
              <a:latin typeface="Bookman Old Style" pitchFamily="18" charset="0"/>
              <a:cs typeface="+mj-cs"/>
            </a:endParaRPr>
          </a:p>
        </p:txBody>
      </p:sp>
      <p:sp>
        <p:nvSpPr>
          <p:cNvPr id="9"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2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0119">
                                            <p:txEl>
                                              <p:pRg st="0" end="0"/>
                                            </p:txEl>
                                          </p:spTgt>
                                        </p:tgtEl>
                                        <p:attrNameLst>
                                          <p:attrName>style.visibility</p:attrName>
                                        </p:attrNameLst>
                                      </p:cBhvr>
                                      <p:to>
                                        <p:strVal val="visible"/>
                                      </p:to>
                                    </p:set>
                                    <p:animEffect transition="in" filter="fade">
                                      <p:cBhvr>
                                        <p:cTn id="7" dur="1000"/>
                                        <p:tgtEl>
                                          <p:spTgt spid="901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0117">
                                            <p:bg/>
                                          </p:spTgt>
                                        </p:tgtEl>
                                        <p:attrNameLst>
                                          <p:attrName>style.visibility</p:attrName>
                                        </p:attrNameLst>
                                      </p:cBhvr>
                                      <p:to>
                                        <p:strVal val="visible"/>
                                      </p:to>
                                    </p:set>
                                    <p:animEffect transition="in" filter="fade">
                                      <p:cBhvr>
                                        <p:cTn id="12" dur="1000"/>
                                        <p:tgtEl>
                                          <p:spTgt spid="90117">
                                            <p:bg/>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0117">
                                            <p:txEl>
                                              <p:pRg st="0" end="0"/>
                                            </p:txEl>
                                          </p:spTgt>
                                        </p:tgtEl>
                                        <p:attrNameLst>
                                          <p:attrName>style.visibility</p:attrName>
                                        </p:attrNameLst>
                                      </p:cBhvr>
                                      <p:to>
                                        <p:strVal val="visible"/>
                                      </p:to>
                                    </p:set>
                                    <p:animEffect transition="in" filter="fade">
                                      <p:cBhvr>
                                        <p:cTn id="17" dur="1000"/>
                                        <p:tgtEl>
                                          <p:spTgt spid="9011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7" grpId="0" build="p" animBg="1"/>
      <p:bldP spid="90119" grpId="0" build="p"/>
    </p:bldLst>
  </p:timing>
</p:sld>
</file>

<file path=ppt/slides/slide7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5778" name="Text Box 2">
            <a:hlinkClick r:id="rId3" action="ppaction://hlinksldjump"/>
          </p:cNvPr>
          <p:cNvSpPr txBox="1">
            <a:spLocks noChangeArrowheads="1"/>
          </p:cNvSpPr>
          <p:nvPr/>
        </p:nvSpPr>
        <p:spPr bwMode="auto">
          <a:xfrm>
            <a:off x="6913907" y="55102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75779" name="Text Box 3">
            <a:hlinkClick r:id="rId4" action="ppaction://hlinksldjump"/>
          </p:cNvPr>
          <p:cNvSpPr txBox="1">
            <a:spLocks noChangeArrowheads="1"/>
          </p:cNvSpPr>
          <p:nvPr/>
        </p:nvSpPr>
        <p:spPr bwMode="auto">
          <a:xfrm>
            <a:off x="6894857" y="59928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75780"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Arial Unicode MS" pitchFamily="34" charset="-128"/>
                <a:ea typeface="Arial Unicode MS" pitchFamily="34" charset="-128"/>
                <a:cs typeface="Arial Unicode MS" pitchFamily="34" charset="-128"/>
              </a:rPr>
              <a:t>நன்மையின் கூலி</a:t>
            </a:r>
            <a:endParaRPr lang="en-US" dirty="0">
              <a:solidFill>
                <a:srgbClr val="66FFFF"/>
              </a:solidFill>
              <a:latin typeface="Arial Unicode MS" pitchFamily="34" charset="-128"/>
              <a:ea typeface="Arial Unicode MS" pitchFamily="34" charset="-128"/>
              <a:cs typeface="Arial Unicode MS" pitchFamily="34" charset="-128"/>
            </a:endParaRPr>
          </a:p>
        </p:txBody>
      </p:sp>
      <p:sp>
        <p:nvSpPr>
          <p:cNvPr id="91141" name="Rectangle 5"/>
          <p:cNvSpPr>
            <a:spLocks noChangeArrowheads="1"/>
          </p:cNvSpPr>
          <p:nvPr/>
        </p:nvSpPr>
        <p:spPr bwMode="auto">
          <a:xfrm>
            <a:off x="533400" y="2590800"/>
            <a:ext cx="5791200" cy="4068376"/>
          </a:xfrm>
          <a:prstGeom prst="rect">
            <a:avLst/>
          </a:prstGeom>
          <a:noFill/>
          <a:ln w="9525" algn="ctr">
            <a:solidFill>
              <a:srgbClr val="0066FF"/>
            </a:solidFill>
            <a:miter lim="800000"/>
            <a:headEnd/>
            <a:tailEnd/>
          </a:ln>
          <a:effectLst>
            <a:outerShdw dist="35921" dir="2700000" algn="ctr" rotWithShape="0">
              <a:schemeClr val="tx1"/>
            </a:outerShdw>
          </a:effectLst>
        </p:spPr>
        <p:txBody>
          <a:bodyPr wrap="square" lIns="234000" tIns="180000" rIns="234000" bIns="180000">
            <a:spAutoFit/>
          </a:bodyPr>
          <a:lstStyle/>
          <a:p>
            <a:pPr algn="ctr" rtl="0">
              <a:lnSpc>
                <a:spcPct val="150000"/>
              </a:lnSpc>
              <a:defRPr/>
            </a:pPr>
            <a:r>
              <a:rPr lang="ta-IN" i="1" dirty="0" smtClean="0">
                <a:solidFill>
                  <a:srgbClr val="00B0F0"/>
                </a:solidFill>
                <a:latin typeface="Latha" pitchFamily="34" charset="0"/>
                <a:ea typeface="Arial Unicode MS" pitchFamily="34" charset="-128"/>
                <a:cs typeface="Latha" pitchFamily="34" charset="0"/>
              </a:rPr>
              <a:t>“ஆண் அல்லது பெண் – அவர் விசுவாசம் கொண்டவராக இருக்க, யார் நற்செயலை செய்தாரோ நிச்சயமாக, அவரை நல்ல வாழ்க்கையாக வாழச் செய்வோம். இன்னும் நிச்சயமாக அவர்களுக்கு  அவர்களது கூலி யை அவர்கள் செய்துக் கொண்டி ருந்தவற்றில், மிக அழகானதைக் கொண்டு நாம் கொடுப்போம்.“ 16/97</a:t>
            </a:r>
            <a:endParaRPr lang="ar-SA" b="0" dirty="0">
              <a:solidFill>
                <a:srgbClr val="66FFFF"/>
              </a:solidFill>
              <a:latin typeface="Bookman Old Style" pitchFamily="18" charset="0"/>
            </a:endParaRPr>
          </a:p>
        </p:txBody>
      </p:sp>
      <p:sp>
        <p:nvSpPr>
          <p:cNvPr id="75782"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91143" name="Rectangle 7"/>
          <p:cNvSpPr>
            <a:spLocks noChangeArrowheads="1"/>
          </p:cNvSpPr>
          <p:nvPr/>
        </p:nvSpPr>
        <p:spPr bwMode="auto">
          <a:xfrm>
            <a:off x="457200" y="165100"/>
            <a:ext cx="5619750" cy="2171703"/>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just" rtl="0">
              <a:lnSpc>
                <a:spcPct val="150000"/>
              </a:lnSpc>
              <a:defRPr/>
            </a:pPr>
            <a:r>
              <a:rPr lang="ta-IN" sz="20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Latha" pitchFamily="34" charset="0"/>
                <a:ea typeface="Arial Unicode MS" pitchFamily="34" charset="-128"/>
                <a:cs typeface="+mj-cs"/>
              </a:rPr>
              <a:t>70. நற்செயல் புரிபவர்களுக்கு நற்கூலி இவ்வுலகில் மாத்திரம் அன்றி மறுமையிலும்  அதை அழகாக கிடைக்கும். </a:t>
            </a:r>
            <a:endParaRPr lang="ar-SA" sz="2000" b="0" dirty="0">
              <a:solidFill>
                <a:srgbClr val="66FFFF"/>
              </a:solidFill>
              <a:latin typeface="Bookman Old Style" pitchFamily="18" charset="0"/>
              <a:cs typeface="+mj-cs"/>
            </a:endParaRPr>
          </a:p>
        </p:txBody>
      </p:sp>
      <p:sp>
        <p:nvSpPr>
          <p:cNvPr id="10"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5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1143">
                                            <p:txEl>
                                              <p:pRg st="0" end="0"/>
                                            </p:txEl>
                                          </p:spTgt>
                                        </p:tgtEl>
                                        <p:attrNameLst>
                                          <p:attrName>style.visibility</p:attrName>
                                        </p:attrNameLst>
                                      </p:cBhvr>
                                      <p:to>
                                        <p:strVal val="visible"/>
                                      </p:to>
                                    </p:set>
                                    <p:animEffect transition="in" filter="fade">
                                      <p:cBhvr>
                                        <p:cTn id="7" dur="2000"/>
                                        <p:tgtEl>
                                          <p:spTgt spid="911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1141">
                                            <p:bg/>
                                          </p:spTgt>
                                        </p:tgtEl>
                                        <p:attrNameLst>
                                          <p:attrName>style.visibility</p:attrName>
                                        </p:attrNameLst>
                                      </p:cBhvr>
                                      <p:to>
                                        <p:strVal val="visible"/>
                                      </p:to>
                                    </p:set>
                                    <p:animEffect transition="in" filter="wipe(left)">
                                      <p:cBhvr>
                                        <p:cTn id="12" dur="500"/>
                                        <p:tgtEl>
                                          <p:spTgt spid="91141">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1141">
                                            <p:txEl>
                                              <p:pRg st="0" end="0"/>
                                            </p:txEl>
                                          </p:spTgt>
                                        </p:tgtEl>
                                        <p:attrNameLst>
                                          <p:attrName>style.visibility</p:attrName>
                                        </p:attrNameLst>
                                      </p:cBhvr>
                                      <p:to>
                                        <p:strVal val="visible"/>
                                      </p:to>
                                    </p:set>
                                    <p:animEffect transition="in" filter="wipe(left)">
                                      <p:cBhvr>
                                        <p:cTn id="17" dur="500"/>
                                        <p:tgtEl>
                                          <p:spTgt spid="9114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41" grpId="0" build="p" animBg="1"/>
      <p:bldP spid="91143" grpId="0" build="p"/>
    </p:bldLst>
  </p:timing>
</p:sld>
</file>

<file path=ppt/slides/slide7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6802" name="Text Box 2">
            <a:hlinkClick r:id="rId3" action="ppaction://hlinksldjump"/>
          </p:cNvPr>
          <p:cNvSpPr txBox="1">
            <a:spLocks noChangeArrowheads="1"/>
          </p:cNvSpPr>
          <p:nvPr/>
        </p:nvSpPr>
        <p:spPr bwMode="auto">
          <a:xfrm>
            <a:off x="6863107" y="5486400"/>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76803" name="Text Box 3">
            <a:hlinkClick r:id="rId4" action="ppaction://hlinksldjump"/>
          </p:cNvPr>
          <p:cNvSpPr txBox="1">
            <a:spLocks noChangeArrowheads="1"/>
          </p:cNvSpPr>
          <p:nvPr/>
        </p:nvSpPr>
        <p:spPr bwMode="auto">
          <a:xfrm>
            <a:off x="6894857" y="59928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76804" name="Rectangle 4"/>
          <p:cNvSpPr>
            <a:spLocks noChangeArrowheads="1"/>
          </p:cNvSpPr>
          <p:nvPr/>
        </p:nvSpPr>
        <p:spPr bwMode="auto">
          <a:xfrm>
            <a:off x="6588125" y="196850"/>
            <a:ext cx="2232025" cy="400110"/>
          </a:xfrm>
          <a:prstGeom prst="rect">
            <a:avLst/>
          </a:prstGeom>
          <a:solidFill>
            <a:srgbClr val="0066FF"/>
          </a:solidFill>
          <a:ln w="9525">
            <a:noFill/>
            <a:miter lim="800000"/>
            <a:headEnd/>
            <a:tailEnd/>
          </a:ln>
        </p:spPr>
        <p:txBody>
          <a:bodyPr>
            <a:spAutoFit/>
          </a:bodyPr>
          <a:lstStyle/>
          <a:p>
            <a:pPr algn="ctr" rtl="0">
              <a:spcBef>
                <a:spcPct val="20000"/>
              </a:spcBef>
            </a:pPr>
            <a:r>
              <a:rPr lang="ta-IN" sz="2000" dirty="0" smtClean="0">
                <a:solidFill>
                  <a:srgbClr val="66FFFF"/>
                </a:solidFill>
                <a:latin typeface="Arial Unicode MS" pitchFamily="34" charset="-128"/>
                <a:ea typeface="Arial Unicode MS" pitchFamily="34" charset="-128"/>
                <a:cs typeface="Arial Unicode MS" pitchFamily="34" charset="-128"/>
              </a:rPr>
              <a:t>ஞானம் பெறல்</a:t>
            </a:r>
            <a:endParaRPr lang="en-US" sz="2000" dirty="0">
              <a:solidFill>
                <a:srgbClr val="66FFFF"/>
              </a:solidFill>
              <a:latin typeface="Arial Unicode MS" pitchFamily="34" charset="-128"/>
              <a:ea typeface="Arial Unicode MS" pitchFamily="34" charset="-128"/>
              <a:cs typeface="Arial Unicode MS" pitchFamily="34" charset="-128"/>
            </a:endParaRPr>
          </a:p>
        </p:txBody>
      </p:sp>
      <p:sp>
        <p:nvSpPr>
          <p:cNvPr id="76806"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92167" name="Rectangle 7"/>
          <p:cNvSpPr>
            <a:spLocks noChangeArrowheads="1"/>
          </p:cNvSpPr>
          <p:nvPr/>
        </p:nvSpPr>
        <p:spPr bwMode="auto">
          <a:xfrm>
            <a:off x="228600" y="0"/>
            <a:ext cx="6019800" cy="2579507"/>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lnSpc>
                <a:spcPct val="150000"/>
              </a:lnSpc>
              <a:defRPr/>
            </a:pPr>
            <a:r>
              <a:rPr lang="ta-IN" sz="24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70. கல்வி ஞானம் அல்லாஹ்வின் அருட் கொடை யாகும். அதனை பெற்றவர்கள் நேர்வழியில் செல்வார்கள்.</a:t>
            </a:r>
            <a:r>
              <a:rPr lang="ta-IN" sz="16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Latha" pitchFamily="34" charset="0"/>
                <a:ea typeface="Arial Unicode MS" pitchFamily="34" charset="-128"/>
              </a:rPr>
              <a:t> </a:t>
            </a:r>
            <a:endParaRPr lang="ar-SA" sz="1600" b="0" dirty="0" smtClean="0">
              <a:solidFill>
                <a:srgbClr val="66FFFF"/>
              </a:solidFill>
              <a:latin typeface="Bookman Old Style" pitchFamily="18" charset="0"/>
            </a:endParaRPr>
          </a:p>
        </p:txBody>
      </p:sp>
      <p:sp>
        <p:nvSpPr>
          <p:cNvPr id="92170" name="Rectangle 10"/>
          <p:cNvSpPr>
            <a:spLocks noChangeArrowheads="1"/>
          </p:cNvSpPr>
          <p:nvPr/>
        </p:nvSpPr>
        <p:spPr bwMode="auto">
          <a:xfrm>
            <a:off x="381000" y="2971800"/>
            <a:ext cx="5689600" cy="3652878"/>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algn="ctr" rtl="0">
              <a:lnSpc>
                <a:spcPct val="150000"/>
              </a:lnSpc>
              <a:defRPr/>
            </a:pPr>
            <a:r>
              <a:rPr lang="ta-IN" i="1" dirty="0" smtClean="0">
                <a:solidFill>
                  <a:srgbClr val="00B0F0"/>
                </a:solidFill>
                <a:latin typeface="Latha" pitchFamily="34" charset="0"/>
                <a:ea typeface="Arial Unicode MS" pitchFamily="34" charset="-128"/>
                <a:cs typeface="Latha" pitchFamily="34" charset="0"/>
              </a:rPr>
              <a:t>“(அல்லாஹ் தான் நாடியவர்ளுக்கு  (கல்வி) ஞானத்தை கொடுக்கின்றான். இன்னும், எவர் (கல்வி) ஞானம் கொடுக்கப் படுகின்றாரோ அவர் திட்டமாக அதிகமான நன்மைகளைக் கொடுக்கப்பட்டு விடுகிறார். மேலும் அறிவாளிகளைத் தவிர (வறெவரும்) உபதேசம் பெற மாட்டார்கள்.” 2/269</a:t>
            </a:r>
            <a:endParaRPr lang="ar-SA" b="0" dirty="0">
              <a:solidFill>
                <a:srgbClr val="66FFFF"/>
              </a:solidFill>
              <a:latin typeface="Bookman Old Style" pitchFamily="18" charset="0"/>
            </a:endParaRPr>
          </a:p>
        </p:txBody>
      </p:sp>
      <p:sp>
        <p:nvSpPr>
          <p:cNvPr id="12"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2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2167">
                                            <p:txEl>
                                              <p:pRg st="0" end="0"/>
                                            </p:txEl>
                                          </p:spTgt>
                                        </p:tgtEl>
                                        <p:attrNameLst>
                                          <p:attrName>style.visibility</p:attrName>
                                        </p:attrNameLst>
                                      </p:cBhvr>
                                      <p:to>
                                        <p:strVal val="visible"/>
                                      </p:to>
                                    </p:set>
                                    <p:animEffect transition="in" filter="fade">
                                      <p:cBhvr>
                                        <p:cTn id="7" dur="2000"/>
                                        <p:tgtEl>
                                          <p:spTgt spid="921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2170">
                                            <p:bg/>
                                          </p:spTgt>
                                        </p:tgtEl>
                                        <p:attrNameLst>
                                          <p:attrName>style.visibility</p:attrName>
                                        </p:attrNameLst>
                                      </p:cBhvr>
                                      <p:to>
                                        <p:strVal val="visible"/>
                                      </p:to>
                                    </p:set>
                                    <p:animEffect transition="in" filter="wipe(left)">
                                      <p:cBhvr>
                                        <p:cTn id="12" dur="500"/>
                                        <p:tgtEl>
                                          <p:spTgt spid="92170">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2170">
                                            <p:txEl>
                                              <p:pRg st="0" end="0"/>
                                            </p:txEl>
                                          </p:spTgt>
                                        </p:tgtEl>
                                        <p:attrNameLst>
                                          <p:attrName>style.visibility</p:attrName>
                                        </p:attrNameLst>
                                      </p:cBhvr>
                                      <p:to>
                                        <p:strVal val="visible"/>
                                      </p:to>
                                    </p:set>
                                    <p:animEffect transition="in" filter="wipe(left)">
                                      <p:cBhvr>
                                        <p:cTn id="17" dur="500"/>
                                        <p:tgtEl>
                                          <p:spTgt spid="9217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7" grpId="0" build="p"/>
      <p:bldP spid="92170" grpId="0" build="p" animBg="1"/>
    </p:bldLst>
  </p:timing>
</p:sld>
</file>

<file path=ppt/slides/slide7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7826" name="Text Box 2">
            <a:hlinkClick r:id="rId3" action="ppaction://hlinksldjump"/>
          </p:cNvPr>
          <p:cNvSpPr txBox="1">
            <a:spLocks noChangeArrowheads="1"/>
          </p:cNvSpPr>
          <p:nvPr/>
        </p:nvSpPr>
        <p:spPr bwMode="auto">
          <a:xfrm>
            <a:off x="6913907" y="55102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77827" name="Text Box 3">
            <a:hlinkClick r:id="rId4" action="ppaction://hlinksldjump"/>
          </p:cNvPr>
          <p:cNvSpPr txBox="1">
            <a:spLocks noChangeArrowheads="1"/>
          </p:cNvSpPr>
          <p:nvPr/>
        </p:nvSpPr>
        <p:spPr bwMode="auto">
          <a:xfrm>
            <a:off x="6894864" y="5992813"/>
            <a:ext cx="1737975"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endParaRPr>
          </a:p>
        </p:txBody>
      </p:sp>
      <p:sp>
        <p:nvSpPr>
          <p:cNvPr id="77828"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rPr>
              <a:t>தருமம்</a:t>
            </a:r>
            <a:endParaRPr lang="en-US" dirty="0">
              <a:solidFill>
                <a:srgbClr val="66FFFF"/>
              </a:solidFill>
            </a:endParaRPr>
          </a:p>
        </p:txBody>
      </p:sp>
      <p:sp>
        <p:nvSpPr>
          <p:cNvPr id="77830"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ta-IN" sz="1500" dirty="0" smtClean="0">
                <a:solidFill>
                  <a:srgbClr val="66FFFF"/>
                </a:solidFill>
              </a:rPr>
              <a:t>முடிவு</a:t>
            </a:r>
            <a:r>
              <a:rPr lang="en-US" sz="1500" dirty="0" smtClean="0">
                <a:solidFill>
                  <a:srgbClr val="66FFFF"/>
                </a:solidFill>
              </a:rPr>
              <a:t>     </a:t>
            </a:r>
            <a:endParaRPr lang="en-US" sz="1500" dirty="0">
              <a:solidFill>
                <a:srgbClr val="66FFFF"/>
              </a:solidFill>
            </a:endParaRPr>
          </a:p>
        </p:txBody>
      </p:sp>
      <p:sp>
        <p:nvSpPr>
          <p:cNvPr id="93191" name="Rectangle 7"/>
          <p:cNvSpPr>
            <a:spLocks noChangeArrowheads="1"/>
          </p:cNvSpPr>
          <p:nvPr/>
        </p:nvSpPr>
        <p:spPr bwMode="auto">
          <a:xfrm>
            <a:off x="533400" y="165100"/>
            <a:ext cx="5467350" cy="2633368"/>
          </a:xfrm>
          <a:prstGeom prst="rect">
            <a:avLst/>
          </a:prstGeom>
          <a:noFill/>
          <a:ln w="9525" algn="ctr">
            <a:noFill/>
            <a:miter lim="800000"/>
            <a:headEnd/>
            <a:tailEnd/>
          </a:ln>
          <a:effectLst>
            <a:outerShdw dist="35921" dir="2700000" algn="ctr" rotWithShape="0">
              <a:schemeClr val="tx1"/>
            </a:outerShdw>
          </a:effectLst>
        </p:spPr>
        <p:txBody>
          <a:bodyPr wrap="square" lIns="378000" tIns="180000" rIns="378000" bIns="180000">
            <a:spAutoFit/>
          </a:bodyPr>
          <a:lstStyle/>
          <a:p>
            <a:pPr algn="ctr" rtl="0">
              <a:lnSpc>
                <a:spcPct val="150000"/>
              </a:lnSpc>
              <a:defRPr/>
            </a:pPr>
            <a:r>
              <a:rPr lang="ta-IN" sz="20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70. தருமம் செய்பவனை தடுக்க ஷெய்தான் வறுமையை காட்டி அச்சுருத்துவான். ஆனால் தருமம் அல்லாஹ்வின் மன்னிப்பை பெற்றுக் கொடுக்கும். </a:t>
            </a:r>
            <a:endParaRPr lang="ar-SA" sz="2000" b="0" dirty="0" smtClean="0">
              <a:solidFill>
                <a:srgbClr val="66FFFF"/>
              </a:solidFill>
              <a:latin typeface="Arial Unicode MS" pitchFamily="34" charset="-128"/>
              <a:ea typeface="Arial Unicode MS" pitchFamily="34" charset="-128"/>
              <a:cs typeface="+mj-cs"/>
            </a:endParaRPr>
          </a:p>
        </p:txBody>
      </p:sp>
      <p:sp>
        <p:nvSpPr>
          <p:cNvPr id="93195" name="Rectangle 11"/>
          <p:cNvSpPr>
            <a:spLocks noChangeArrowheads="1"/>
          </p:cNvSpPr>
          <p:nvPr/>
        </p:nvSpPr>
        <p:spPr bwMode="auto">
          <a:xfrm>
            <a:off x="304800" y="3124200"/>
            <a:ext cx="5689600" cy="3287393"/>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algn="just" rtl="0">
              <a:lnSpc>
                <a:spcPct val="150000"/>
              </a:lnSpc>
              <a:defRPr/>
            </a:pPr>
            <a:r>
              <a:rPr lang="ta-IN" sz="1600" i="1" dirty="0" smtClean="0">
                <a:solidFill>
                  <a:srgbClr val="00B0F0"/>
                </a:solidFill>
                <a:latin typeface="Latha" pitchFamily="34" charset="0"/>
                <a:ea typeface="Arial Unicode MS" pitchFamily="34" charset="-128"/>
                <a:cs typeface="Latha" pitchFamily="34" charset="0"/>
              </a:rPr>
              <a:t>“(நீங்கள் தருமம் செய்தால்) ஷைத்தான் உங்களுக்கு ஏழ்மையை அச்சுறுத்தி மானக் கேடானகைக் கொண்டு உங்ளை அவன் ஏவுகின்றான். (ஆனால்) அல்லாஹ்வோ தன்னிடமிருந்து பாவ மன்னிப்பையும், பேரருளையும் உங்களுக்கு வாக்களிக் கின்றான். மேலும் அல்லாஹ் மிக்க விசால மானவன். (யாவையும்) நன்கறிந்தவன்.” 2/269</a:t>
            </a:r>
            <a:endParaRPr lang="ar-SA" sz="1600" b="0" dirty="0">
              <a:solidFill>
                <a:srgbClr val="66FFFF"/>
              </a:solidFill>
              <a:latin typeface="Bookman Old Style" pitchFamily="18" charset="0"/>
            </a:endParaRPr>
          </a:p>
        </p:txBody>
      </p:sp>
      <p:sp>
        <p:nvSpPr>
          <p:cNvPr id="13"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5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3191">
                                            <p:txEl>
                                              <p:pRg st="0" end="0"/>
                                            </p:txEl>
                                          </p:spTgt>
                                        </p:tgtEl>
                                        <p:attrNameLst>
                                          <p:attrName>style.visibility</p:attrName>
                                        </p:attrNameLst>
                                      </p:cBhvr>
                                      <p:to>
                                        <p:strVal val="visible"/>
                                      </p:to>
                                    </p:set>
                                    <p:animEffect transition="in" filter="fade">
                                      <p:cBhvr>
                                        <p:cTn id="7" dur="2000"/>
                                        <p:tgtEl>
                                          <p:spTgt spid="931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3195">
                                            <p:bg/>
                                          </p:spTgt>
                                        </p:tgtEl>
                                        <p:attrNameLst>
                                          <p:attrName>style.visibility</p:attrName>
                                        </p:attrNameLst>
                                      </p:cBhvr>
                                      <p:to>
                                        <p:strVal val="visible"/>
                                      </p:to>
                                    </p:set>
                                    <p:animEffect transition="in" filter="wipe(left)">
                                      <p:cBhvr>
                                        <p:cTn id="12" dur="500"/>
                                        <p:tgtEl>
                                          <p:spTgt spid="93195">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3195">
                                            <p:txEl>
                                              <p:pRg st="0" end="0"/>
                                            </p:txEl>
                                          </p:spTgt>
                                        </p:tgtEl>
                                        <p:attrNameLst>
                                          <p:attrName>style.visibility</p:attrName>
                                        </p:attrNameLst>
                                      </p:cBhvr>
                                      <p:to>
                                        <p:strVal val="visible"/>
                                      </p:to>
                                    </p:set>
                                    <p:animEffect transition="in" filter="wipe(left)">
                                      <p:cBhvr>
                                        <p:cTn id="17" dur="500"/>
                                        <p:tgtEl>
                                          <p:spTgt spid="9319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91" grpId="0" build="p"/>
      <p:bldP spid="93195" grpId="0" build="p" animBg="1"/>
    </p:bldLst>
  </p:timing>
</p:sld>
</file>

<file path=ppt/slides/slide7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8850" name="Text Box 2">
            <a:hlinkClick r:id="rId3" action="ppaction://hlinksldjump"/>
          </p:cNvPr>
          <p:cNvSpPr txBox="1">
            <a:spLocks noChangeArrowheads="1"/>
          </p:cNvSpPr>
          <p:nvPr/>
        </p:nvSpPr>
        <p:spPr bwMode="auto">
          <a:xfrm>
            <a:off x="6913907" y="55102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1க்கு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78851" name="Text Box 3">
            <a:hlinkClick r:id="rId4" action="ppaction://hlinksldjump"/>
          </p:cNvPr>
          <p:cNvSpPr txBox="1">
            <a:spLocks noChangeArrowheads="1"/>
          </p:cNvSpPr>
          <p:nvPr/>
        </p:nvSpPr>
        <p:spPr bwMode="auto">
          <a:xfrm>
            <a:off x="6894857" y="5992813"/>
            <a:ext cx="1737976"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Arial Unicode MS" pitchFamily="34" charset="-128"/>
                <a:ea typeface="Arial Unicode MS" pitchFamily="34" charset="-128"/>
                <a:cs typeface="Arial Unicode MS" pitchFamily="34" charset="-128"/>
              </a:rPr>
              <a:t>அட்டவணை 2க்கு</a:t>
            </a:r>
            <a:endParaRPr lang="en-US" sz="1500" dirty="0">
              <a:solidFill>
                <a:srgbClr val="66FFFF"/>
              </a:solidFill>
              <a:latin typeface="Arial Unicode MS" pitchFamily="34" charset="-128"/>
              <a:ea typeface="Arial Unicode MS" pitchFamily="34" charset="-128"/>
              <a:cs typeface="Arial Unicode MS" pitchFamily="34" charset="-128"/>
            </a:endParaRPr>
          </a:p>
        </p:txBody>
      </p:sp>
      <p:sp>
        <p:nvSpPr>
          <p:cNvPr id="78852"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rPr>
              <a:t>மரணம்</a:t>
            </a:r>
            <a:endParaRPr lang="en-US" dirty="0">
              <a:solidFill>
                <a:srgbClr val="66FFFF"/>
              </a:solidFill>
            </a:endParaRPr>
          </a:p>
        </p:txBody>
      </p:sp>
      <p:sp>
        <p:nvSpPr>
          <p:cNvPr id="78854"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94215" name="Rectangle 7"/>
          <p:cNvSpPr>
            <a:spLocks noChangeArrowheads="1"/>
          </p:cNvSpPr>
          <p:nvPr/>
        </p:nvSpPr>
        <p:spPr bwMode="auto">
          <a:xfrm>
            <a:off x="139700" y="165100"/>
            <a:ext cx="6165850" cy="1594622"/>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just" rtl="0">
              <a:defRPr/>
            </a:pPr>
            <a:r>
              <a:rPr lang="ta-IN" sz="20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70. மரணம் எல்லோருக்கும் நிகழும் ஒரு சம்பவமாகும். உலக வாழ்வின் ஒவ்வொரு சம்பவத்துக்கும் அன்று கூலி முழுமையாக கொடுக்கப் படும் .</a:t>
            </a:r>
            <a:endParaRPr lang="ar-SA" sz="2000" b="0" dirty="0">
              <a:solidFill>
                <a:srgbClr val="66FFFF"/>
              </a:solidFill>
              <a:latin typeface="Bookman Old Style" pitchFamily="18" charset="0"/>
              <a:cs typeface="+mj-cs"/>
            </a:endParaRPr>
          </a:p>
        </p:txBody>
      </p:sp>
      <p:sp>
        <p:nvSpPr>
          <p:cNvPr id="94218" name="Rectangle 10"/>
          <p:cNvSpPr>
            <a:spLocks noChangeArrowheads="1"/>
          </p:cNvSpPr>
          <p:nvPr/>
        </p:nvSpPr>
        <p:spPr bwMode="auto">
          <a:xfrm>
            <a:off x="381000" y="2362200"/>
            <a:ext cx="5689600" cy="2579507"/>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algn="just" rtl="0">
              <a:defRPr/>
            </a:pPr>
            <a:r>
              <a:rPr lang="ta-IN" i="1" dirty="0" smtClean="0">
                <a:solidFill>
                  <a:srgbClr val="00B0F0"/>
                </a:solidFill>
                <a:latin typeface="Latha" pitchFamily="34" charset="0"/>
                <a:ea typeface="Arial Unicode MS" pitchFamily="34" charset="-128"/>
                <a:cs typeface="Latha" pitchFamily="34" charset="0"/>
              </a:rPr>
              <a:t>“இன்னும் ஒரு நாளைப் பயந்துக் கொள்ளுங்கள். அதில் நீங்கள் அல்லாஹ்வின் பக்கம் மீட்டப்படு வீர்கள். பின்னர் ஒவ்வொரு ஆத்மாவுக் கும், அது சம்பாதித்ததற்குறிய  (கூலி யானதை) பூரணமாக கொடுக்கப்படும். (அதில்) அவர்கள் அநியாயம் செய்யப் பட மாட்டார்கள். 2/281</a:t>
            </a:r>
            <a:endParaRPr lang="ar-SA" b="0" dirty="0">
              <a:solidFill>
                <a:srgbClr val="66FFFF"/>
              </a:solidFill>
              <a:latin typeface="Bookman Old Style" pitchFamily="18" charset="0"/>
            </a:endParaRPr>
          </a:p>
        </p:txBody>
      </p:sp>
      <p:sp>
        <p:nvSpPr>
          <p:cNvPr id="94220" name="Rectangle 12"/>
          <p:cNvSpPr>
            <a:spLocks noChangeArrowheads="1"/>
          </p:cNvSpPr>
          <p:nvPr/>
        </p:nvSpPr>
        <p:spPr bwMode="auto">
          <a:xfrm>
            <a:off x="381000" y="5334000"/>
            <a:ext cx="5689600" cy="917513"/>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234000" tIns="180000" rIns="234000" bIns="180000">
            <a:spAutoFit/>
          </a:bodyPr>
          <a:lstStyle/>
          <a:p>
            <a:pPr algn="just" rtl="0">
              <a:defRPr/>
            </a:pPr>
            <a:r>
              <a:rPr lang="ta-IN" i="1" dirty="0" smtClean="0">
                <a:solidFill>
                  <a:srgbClr val="00B0F0"/>
                </a:solidFill>
                <a:latin typeface="Latha" pitchFamily="34" charset="0"/>
                <a:ea typeface="Arial Unicode MS" pitchFamily="34" charset="-128"/>
                <a:cs typeface="Latha" pitchFamily="34" charset="0"/>
              </a:rPr>
              <a:t>“ஒவ்வொரு ஆத்மாவும் மரணத்தை சுகிக்க வேண்டும்.</a:t>
            </a:r>
            <a:endParaRPr lang="ar-SA" b="0" dirty="0">
              <a:solidFill>
                <a:srgbClr val="66FFFF"/>
              </a:solidFill>
              <a:latin typeface="Bookman Old Style" pitchFamily="18" charset="0"/>
            </a:endParaRPr>
          </a:p>
        </p:txBody>
      </p:sp>
      <p:sp>
        <p:nvSpPr>
          <p:cNvPr id="13" name="Text Box 8"/>
          <p:cNvSpPr txBox="1">
            <a:spLocks noChangeArrowheads="1"/>
          </p:cNvSpPr>
          <p:nvPr/>
        </p:nvSpPr>
        <p:spPr bwMode="auto">
          <a:xfrm>
            <a:off x="6858001" y="1143000"/>
            <a:ext cx="1702710" cy="369332"/>
          </a:xfrm>
          <a:prstGeom prst="rect">
            <a:avLst/>
          </a:prstGeom>
          <a:noFill/>
          <a:ln w="9525">
            <a:noFill/>
            <a:miter lim="800000"/>
            <a:headEnd/>
            <a:tailEnd/>
          </a:ln>
        </p:spPr>
        <p:txBody>
          <a:bodyPr wrap="none">
            <a:spAutoFit/>
          </a:bodyPr>
          <a:lstStyle/>
          <a:p>
            <a:r>
              <a:rPr lang="ta-IN" dirty="0" smtClean="0">
                <a:solidFill>
                  <a:srgbClr val="FF0000"/>
                </a:solidFill>
                <a:latin typeface="Arial Unicode MS" pitchFamily="34" charset="-128"/>
                <a:ea typeface="Arial Unicode MS" pitchFamily="34" charset="-128"/>
                <a:cs typeface="Arial Unicode MS" pitchFamily="34" charset="-128"/>
              </a:rPr>
              <a:t>அட்டவணை 2</a:t>
            </a:r>
            <a:endParaRPr lang="en-US" dirty="0">
              <a:solidFill>
                <a:srgbClr val="FF0000"/>
              </a:solidFill>
              <a:latin typeface="Arial Unicode MS" pitchFamily="34" charset="-128"/>
              <a:ea typeface="Arial Unicode MS" pitchFamily="34" charset="-128"/>
              <a:cs typeface="Arial Unicode MS" pitchFamily="34" charset="-128"/>
            </a:endParaRPr>
          </a:p>
        </p:txBody>
      </p:sp>
    </p:spTree>
  </p:cSld>
  <p:clrMapOvr>
    <a:masterClrMapping/>
  </p:clrMapOvr>
  <p:transition spd="slow" advClick="0" advTm="15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4215">
                                            <p:txEl>
                                              <p:pRg st="0" end="0"/>
                                            </p:txEl>
                                          </p:spTgt>
                                        </p:tgtEl>
                                        <p:attrNameLst>
                                          <p:attrName>style.visibility</p:attrName>
                                        </p:attrNameLst>
                                      </p:cBhvr>
                                      <p:to>
                                        <p:strVal val="visible"/>
                                      </p:to>
                                    </p:set>
                                    <p:animEffect transition="in" filter="fade">
                                      <p:cBhvr>
                                        <p:cTn id="7" dur="1000"/>
                                        <p:tgtEl>
                                          <p:spTgt spid="942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94218">
                                            <p:bg/>
                                          </p:spTgt>
                                        </p:tgtEl>
                                        <p:attrNameLst>
                                          <p:attrName>style.visibility</p:attrName>
                                        </p:attrNameLst>
                                      </p:cBhvr>
                                      <p:to>
                                        <p:strVal val="visible"/>
                                      </p:to>
                                    </p:set>
                                    <p:animEffect transition="in" filter="wipe(right)">
                                      <p:cBhvr>
                                        <p:cTn id="12" dur="500"/>
                                        <p:tgtEl>
                                          <p:spTgt spid="94218">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94218">
                                            <p:txEl>
                                              <p:pRg st="0" end="0"/>
                                            </p:txEl>
                                          </p:spTgt>
                                        </p:tgtEl>
                                        <p:attrNameLst>
                                          <p:attrName>style.visibility</p:attrName>
                                        </p:attrNameLst>
                                      </p:cBhvr>
                                      <p:to>
                                        <p:strVal val="visible"/>
                                      </p:to>
                                    </p:set>
                                    <p:animEffect transition="in" filter="wipe(right)">
                                      <p:cBhvr>
                                        <p:cTn id="17" dur="500"/>
                                        <p:tgtEl>
                                          <p:spTgt spid="9421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1" fill="hold" grpId="0" nodeType="clickEffect">
                                  <p:stCondLst>
                                    <p:cond delay="0"/>
                                  </p:stCondLst>
                                  <p:childTnLst>
                                    <p:set>
                                      <p:cBhvr>
                                        <p:cTn id="21" dur="1" fill="hold">
                                          <p:stCondLst>
                                            <p:cond delay="0"/>
                                          </p:stCondLst>
                                        </p:cTn>
                                        <p:tgtEl>
                                          <p:spTgt spid="94220">
                                            <p:bg/>
                                          </p:spTgt>
                                        </p:tgtEl>
                                        <p:attrNameLst>
                                          <p:attrName>style.visibility</p:attrName>
                                        </p:attrNameLst>
                                      </p:cBhvr>
                                      <p:to>
                                        <p:strVal val="visible"/>
                                      </p:to>
                                    </p:set>
                                    <p:anim calcmode="lin" valueType="num">
                                      <p:cBhvr additive="base">
                                        <p:cTn id="22" dur="500" fill="hold"/>
                                        <p:tgtEl>
                                          <p:spTgt spid="94220">
                                            <p:bg/>
                                          </p:spTgt>
                                        </p:tgtEl>
                                        <p:attrNameLst>
                                          <p:attrName>ppt_x</p:attrName>
                                        </p:attrNameLst>
                                      </p:cBhvr>
                                      <p:tavLst>
                                        <p:tav tm="0">
                                          <p:val>
                                            <p:strVal val="#ppt_x"/>
                                          </p:val>
                                        </p:tav>
                                        <p:tav tm="100000">
                                          <p:val>
                                            <p:strVal val="#ppt_x"/>
                                          </p:val>
                                        </p:tav>
                                      </p:tavLst>
                                    </p:anim>
                                    <p:anim calcmode="lin" valueType="num">
                                      <p:cBhvr additive="base">
                                        <p:cTn id="23" dur="500" fill="hold"/>
                                        <p:tgtEl>
                                          <p:spTgt spid="94220">
                                            <p:bg/>
                                          </p:spTgt>
                                        </p:tgtEl>
                                        <p:attrNameLst>
                                          <p:attrName>ppt_y</p:attrName>
                                        </p:attrNameLst>
                                      </p:cBhvr>
                                      <p:tavLst>
                                        <p:tav tm="0">
                                          <p:val>
                                            <p:strVal val="0-#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1" fill="hold" grpId="0" nodeType="clickEffect">
                                  <p:stCondLst>
                                    <p:cond delay="0"/>
                                  </p:stCondLst>
                                  <p:childTnLst>
                                    <p:set>
                                      <p:cBhvr>
                                        <p:cTn id="27" dur="1" fill="hold">
                                          <p:stCondLst>
                                            <p:cond delay="0"/>
                                          </p:stCondLst>
                                        </p:cTn>
                                        <p:tgtEl>
                                          <p:spTgt spid="94220">
                                            <p:txEl>
                                              <p:pRg st="0" end="0"/>
                                            </p:txEl>
                                          </p:spTgt>
                                        </p:tgtEl>
                                        <p:attrNameLst>
                                          <p:attrName>style.visibility</p:attrName>
                                        </p:attrNameLst>
                                      </p:cBhvr>
                                      <p:to>
                                        <p:strVal val="visible"/>
                                      </p:to>
                                    </p:set>
                                    <p:anim calcmode="lin" valueType="num">
                                      <p:cBhvr additive="base">
                                        <p:cTn id="28" dur="500" fill="hold"/>
                                        <p:tgtEl>
                                          <p:spTgt spid="94220">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94220">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5" grpId="0" build="p"/>
      <p:bldP spid="94218" grpId="0" build="p" animBg="1"/>
      <p:bldP spid="94220"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9218" name="Text Box 2">
            <a:hlinkClick r:id="rId3" action="ppaction://hlinksldjump"/>
          </p:cNvPr>
          <p:cNvSpPr txBox="1">
            <a:spLocks noChangeArrowheads="1"/>
          </p:cNvSpPr>
          <p:nvPr/>
        </p:nvSpPr>
        <p:spPr bwMode="auto">
          <a:xfrm>
            <a:off x="6689252" y="55102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1க்கு</a:t>
            </a:r>
            <a:endParaRPr lang="en-US" sz="1500" dirty="0">
              <a:solidFill>
                <a:srgbClr val="66FFFF"/>
              </a:solidFill>
              <a:latin typeface="Latha" pitchFamily="34" charset="0"/>
              <a:cs typeface="Latha" pitchFamily="34" charset="0"/>
            </a:endParaRPr>
          </a:p>
        </p:txBody>
      </p:sp>
      <p:sp>
        <p:nvSpPr>
          <p:cNvPr id="9219" name="Text Box 3">
            <a:hlinkClick r:id="rId4" action="ppaction://hlinksldjump"/>
          </p:cNvPr>
          <p:cNvSpPr txBox="1">
            <a:spLocks noChangeArrowheads="1"/>
          </p:cNvSpPr>
          <p:nvPr/>
        </p:nvSpPr>
        <p:spPr bwMode="auto">
          <a:xfrm>
            <a:off x="6689252" y="59928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2க்கு</a:t>
            </a:r>
            <a:endParaRPr lang="en-US" sz="1500" dirty="0">
              <a:solidFill>
                <a:srgbClr val="66FFFF"/>
              </a:solidFill>
              <a:latin typeface="Latha" pitchFamily="34" charset="0"/>
              <a:cs typeface="Latha" pitchFamily="34" charset="0"/>
            </a:endParaRPr>
          </a:p>
        </p:txBody>
      </p:sp>
      <p:sp>
        <p:nvSpPr>
          <p:cNvPr id="9220"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Latha" pitchFamily="34" charset="0"/>
                <a:cs typeface="Latha" pitchFamily="34" charset="0"/>
              </a:rPr>
              <a:t>உண்மை பேசு</a:t>
            </a:r>
            <a:endParaRPr lang="en-US" dirty="0">
              <a:latin typeface="Latha" pitchFamily="34" charset="0"/>
              <a:cs typeface="Latha" pitchFamily="34" charset="0"/>
            </a:endParaRPr>
          </a:p>
        </p:txBody>
      </p:sp>
      <p:sp>
        <p:nvSpPr>
          <p:cNvPr id="22533" name="Rectangle 5"/>
          <p:cNvSpPr>
            <a:spLocks noChangeArrowheads="1"/>
          </p:cNvSpPr>
          <p:nvPr/>
        </p:nvSpPr>
        <p:spPr bwMode="auto">
          <a:xfrm>
            <a:off x="457200" y="2590800"/>
            <a:ext cx="5689600" cy="1656177"/>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378000" tIns="180000" rIns="378000" bIns="180000">
            <a:spAutoFit/>
          </a:bodyPr>
          <a:lstStyle/>
          <a:p>
            <a:pPr lvl="0" algn="just" rtl="0">
              <a:defRPr/>
            </a:pPr>
            <a:r>
              <a:rPr lang="ta-IN" sz="2800" b="0" i="1" dirty="0" smtClean="0">
                <a:solidFill>
                  <a:srgbClr val="66FFFF"/>
                </a:solidFill>
                <a:latin typeface="Arial Unicode MS" pitchFamily="34" charset="-128"/>
                <a:ea typeface="Arial Unicode MS" pitchFamily="34" charset="-128"/>
                <a:cs typeface="Arial Unicode MS" pitchFamily="34" charset="-128"/>
              </a:rPr>
              <a:t>“பொய்க் கூற்றையும் நீங்கள் தவிர்த்துக் கொள்ளுங்கள்.” 22/30</a:t>
            </a:r>
            <a:endParaRPr lang="en-US" sz="2800" b="0" i="1" dirty="0" smtClean="0">
              <a:solidFill>
                <a:srgbClr val="66FFFF"/>
              </a:solidFill>
              <a:latin typeface="Arial Unicode MS" pitchFamily="34" charset="-128"/>
              <a:ea typeface="Arial Unicode MS" pitchFamily="34" charset="-128"/>
              <a:cs typeface="Arial Unicode MS" pitchFamily="34" charset="-128"/>
            </a:endParaRPr>
          </a:p>
        </p:txBody>
      </p:sp>
      <p:sp>
        <p:nvSpPr>
          <p:cNvPr id="9222" name="Text Box 6">
            <a:hlinkClick r:id="rId5" action="ppaction://hlinksldjump"/>
          </p:cNvPr>
          <p:cNvSpPr txBox="1">
            <a:spLocks noChangeArrowheads="1"/>
          </p:cNvSpPr>
          <p:nvPr/>
        </p:nvSpPr>
        <p:spPr bwMode="auto">
          <a:xfrm>
            <a:off x="7042150" y="6426200"/>
            <a:ext cx="1590675" cy="323165"/>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latin typeface="Latha" pitchFamily="34" charset="0"/>
                <a:cs typeface="Latha" pitchFamily="34" charset="0"/>
              </a:rPr>
              <a:t>முடிவு</a:t>
            </a:r>
            <a:endParaRPr lang="en-US" sz="1500" dirty="0">
              <a:solidFill>
                <a:srgbClr val="66FFFF"/>
              </a:solidFill>
              <a:latin typeface="Latha" pitchFamily="34" charset="0"/>
              <a:cs typeface="Latha" pitchFamily="34" charset="0"/>
            </a:endParaRPr>
          </a:p>
        </p:txBody>
      </p:sp>
      <p:sp>
        <p:nvSpPr>
          <p:cNvPr id="22535" name="Rectangle 7"/>
          <p:cNvSpPr>
            <a:spLocks noChangeArrowheads="1"/>
          </p:cNvSpPr>
          <p:nvPr/>
        </p:nvSpPr>
        <p:spPr bwMode="auto">
          <a:xfrm>
            <a:off x="228600" y="609600"/>
            <a:ext cx="6165850" cy="1225290"/>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defRPr/>
            </a:pPr>
            <a:r>
              <a:rPr lang="ta-IN" sz="28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5. எப்போதும் உண்மையை கூறுங்கள்.</a:t>
            </a:r>
            <a:endParaRPr lang="ar-SA" sz="28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9224" name="Text Box 10"/>
          <p:cNvSpPr txBox="1">
            <a:spLocks noChangeArrowheads="1"/>
          </p:cNvSpPr>
          <p:nvPr/>
        </p:nvSpPr>
        <p:spPr bwMode="auto">
          <a:xfrm>
            <a:off x="6688393" y="758825"/>
            <a:ext cx="2074607" cy="369332"/>
          </a:xfrm>
          <a:prstGeom prst="rect">
            <a:avLst/>
          </a:prstGeom>
          <a:noFill/>
          <a:ln w="9525">
            <a:noFill/>
            <a:miter lim="800000"/>
            <a:headEnd/>
            <a:tailEnd/>
          </a:ln>
        </p:spPr>
        <p:txBody>
          <a:bodyPr wrap="none">
            <a:spAutoFit/>
          </a:bodyPr>
          <a:lstStyle/>
          <a:p>
            <a:r>
              <a:rPr lang="ta-IN" dirty="0" smtClean="0">
                <a:solidFill>
                  <a:srgbClr val="FF0000"/>
                </a:solidFill>
                <a:latin typeface="Latha" pitchFamily="34" charset="0"/>
                <a:cs typeface="Latha" pitchFamily="34" charset="0"/>
              </a:rPr>
              <a:t>அட்டவணை 1</a:t>
            </a:r>
            <a:endParaRPr lang="en-US" dirty="0">
              <a:solidFill>
                <a:srgbClr val="FF0000"/>
              </a:solidFill>
              <a:latin typeface="Latha" pitchFamily="34" charset="0"/>
              <a:cs typeface="Latha" pitchFamily="34" charset="0"/>
            </a:endParaRPr>
          </a:p>
        </p:txBody>
      </p:sp>
    </p:spTree>
  </p:cSld>
  <p:clrMapOvr>
    <a:masterClrMapping/>
  </p:clrMapOvr>
  <p:transition spd="slow" advClick="0" advTm="8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2535">
                                            <p:txEl>
                                              <p:pRg st="0" end="0"/>
                                            </p:txEl>
                                          </p:spTgt>
                                        </p:tgtEl>
                                        <p:attrNameLst>
                                          <p:attrName>style.visibility</p:attrName>
                                        </p:attrNameLst>
                                      </p:cBhvr>
                                      <p:to>
                                        <p:strVal val="visible"/>
                                      </p:to>
                                    </p:set>
                                    <p:animEffect transition="in" filter="fade">
                                      <p:cBhvr>
                                        <p:cTn id="7" dur="2000"/>
                                        <p:tgtEl>
                                          <p:spTgt spid="225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22533">
                                            <p:bg/>
                                          </p:spTgt>
                                        </p:tgtEl>
                                        <p:attrNameLst>
                                          <p:attrName>style.visibility</p:attrName>
                                        </p:attrNameLst>
                                      </p:cBhvr>
                                      <p:to>
                                        <p:strVal val="visible"/>
                                      </p:to>
                                    </p:set>
                                    <p:animEffect transition="in" filter="wipe(right)">
                                      <p:cBhvr>
                                        <p:cTn id="12" dur="500"/>
                                        <p:tgtEl>
                                          <p:spTgt spid="22533">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22533">
                                            <p:txEl>
                                              <p:pRg st="0" end="0"/>
                                            </p:txEl>
                                          </p:spTgt>
                                        </p:tgtEl>
                                        <p:attrNameLst>
                                          <p:attrName>style.visibility</p:attrName>
                                        </p:attrNameLst>
                                      </p:cBhvr>
                                      <p:to>
                                        <p:strVal val="visible"/>
                                      </p:to>
                                    </p:set>
                                    <p:animEffect transition="in" filter="wipe(right)">
                                      <p:cBhvr>
                                        <p:cTn id="17" dur="500"/>
                                        <p:tgtEl>
                                          <p:spTgt spid="2253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3" grpId="0" build="p" animBg="1"/>
      <p:bldP spid="2253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0242" name="Text Box 2">
            <a:hlinkClick r:id="rId3" action="ppaction://hlinksldjump"/>
          </p:cNvPr>
          <p:cNvSpPr txBox="1">
            <a:spLocks noChangeArrowheads="1"/>
          </p:cNvSpPr>
          <p:nvPr/>
        </p:nvSpPr>
        <p:spPr bwMode="auto">
          <a:xfrm>
            <a:off x="6689252" y="55102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1க்கு</a:t>
            </a:r>
            <a:endParaRPr lang="en-US" sz="1500" dirty="0">
              <a:solidFill>
                <a:srgbClr val="66FFFF"/>
              </a:solidFill>
              <a:latin typeface="Latha" pitchFamily="34" charset="0"/>
              <a:cs typeface="Latha" pitchFamily="34" charset="0"/>
            </a:endParaRPr>
          </a:p>
        </p:txBody>
      </p:sp>
      <p:sp>
        <p:nvSpPr>
          <p:cNvPr id="10243" name="Text Box 3">
            <a:hlinkClick r:id="rId4" action="ppaction://hlinksldjump"/>
          </p:cNvPr>
          <p:cNvSpPr txBox="1">
            <a:spLocks noChangeArrowheads="1"/>
          </p:cNvSpPr>
          <p:nvPr/>
        </p:nvSpPr>
        <p:spPr bwMode="auto">
          <a:xfrm>
            <a:off x="6689252" y="5992813"/>
            <a:ext cx="2149948" cy="323165"/>
          </a:xfrm>
          <a:prstGeom prst="rect">
            <a:avLst/>
          </a:prstGeom>
          <a:solidFill>
            <a:srgbClr val="0066FF"/>
          </a:solidFill>
          <a:ln w="9525">
            <a:solidFill>
              <a:schemeClr val="bg1"/>
            </a:solidFill>
            <a:miter lim="800000"/>
            <a:headEnd/>
            <a:tailEnd/>
          </a:ln>
        </p:spPr>
        <p:txBody>
          <a:bodyPr wrap="none">
            <a:spAutoFit/>
          </a:bodyPr>
          <a:lstStyle/>
          <a:p>
            <a:r>
              <a:rPr lang="ta-IN" sz="1500" dirty="0" smtClean="0">
                <a:solidFill>
                  <a:srgbClr val="66FFFF"/>
                </a:solidFill>
                <a:latin typeface="Latha" pitchFamily="34" charset="0"/>
                <a:cs typeface="Latha" pitchFamily="34" charset="0"/>
              </a:rPr>
              <a:t>அட்டவணை 2க்கு</a:t>
            </a:r>
            <a:endParaRPr lang="en-US" sz="1500" dirty="0">
              <a:solidFill>
                <a:srgbClr val="66FFFF"/>
              </a:solidFill>
              <a:latin typeface="Latha" pitchFamily="34" charset="0"/>
              <a:cs typeface="Latha" pitchFamily="34" charset="0"/>
            </a:endParaRPr>
          </a:p>
        </p:txBody>
      </p:sp>
      <p:sp>
        <p:nvSpPr>
          <p:cNvPr id="10244" name="Rectangle 4"/>
          <p:cNvSpPr>
            <a:spLocks noChangeArrowheads="1"/>
          </p:cNvSpPr>
          <p:nvPr/>
        </p:nvSpPr>
        <p:spPr bwMode="auto">
          <a:xfrm>
            <a:off x="6588125" y="196850"/>
            <a:ext cx="2232025" cy="366713"/>
          </a:xfrm>
          <a:prstGeom prst="rect">
            <a:avLst/>
          </a:prstGeom>
          <a:solidFill>
            <a:srgbClr val="0066FF"/>
          </a:solidFill>
          <a:ln w="9525">
            <a:noFill/>
            <a:miter lim="800000"/>
            <a:headEnd/>
            <a:tailEnd/>
          </a:ln>
        </p:spPr>
        <p:txBody>
          <a:bodyPr>
            <a:spAutoFit/>
          </a:bodyPr>
          <a:lstStyle/>
          <a:p>
            <a:pPr algn="ctr" rtl="0">
              <a:spcBef>
                <a:spcPct val="20000"/>
              </a:spcBef>
            </a:pPr>
            <a:r>
              <a:rPr lang="ta-IN" dirty="0" smtClean="0">
                <a:solidFill>
                  <a:srgbClr val="66FFFF"/>
                </a:solidFill>
                <a:latin typeface="Arial Unicode MS" pitchFamily="34" charset="-128"/>
                <a:ea typeface="Arial Unicode MS" pitchFamily="34" charset="-128"/>
                <a:cs typeface="Arial Unicode MS" pitchFamily="34" charset="-128"/>
              </a:rPr>
              <a:t>பொய் கூற்று</a:t>
            </a:r>
            <a:endParaRPr lang="en-US" dirty="0">
              <a:latin typeface="Arial Unicode MS" pitchFamily="34" charset="-128"/>
              <a:ea typeface="Arial Unicode MS" pitchFamily="34" charset="-128"/>
              <a:cs typeface="Arial Unicode MS" pitchFamily="34" charset="-128"/>
            </a:endParaRPr>
          </a:p>
        </p:txBody>
      </p:sp>
      <p:sp>
        <p:nvSpPr>
          <p:cNvPr id="10246" name="Text Box 6">
            <a:hlinkClick r:id="rId5" action="ppaction://hlinksldjump"/>
          </p:cNvPr>
          <p:cNvSpPr txBox="1">
            <a:spLocks noChangeArrowheads="1"/>
          </p:cNvSpPr>
          <p:nvPr/>
        </p:nvSpPr>
        <p:spPr bwMode="auto">
          <a:xfrm>
            <a:off x="7042150" y="6426200"/>
            <a:ext cx="1590675" cy="330200"/>
          </a:xfrm>
          <a:prstGeom prst="rect">
            <a:avLst/>
          </a:prstGeom>
          <a:solidFill>
            <a:srgbClr val="0066FF"/>
          </a:solidFill>
          <a:ln w="9525">
            <a:solidFill>
              <a:schemeClr val="bg1"/>
            </a:solidFill>
            <a:miter lim="800000"/>
            <a:headEnd/>
            <a:tailEnd/>
          </a:ln>
        </p:spPr>
        <p:txBody>
          <a:bodyPr>
            <a:spAutoFit/>
          </a:bodyPr>
          <a:lstStyle/>
          <a:p>
            <a:pPr algn="ctr"/>
            <a:r>
              <a:rPr lang="en-US" sz="1500" dirty="0">
                <a:solidFill>
                  <a:srgbClr val="66FFFF"/>
                </a:solidFill>
              </a:rPr>
              <a:t> </a:t>
            </a:r>
            <a:r>
              <a:rPr lang="ta-IN" sz="1500" dirty="0" smtClean="0">
                <a:solidFill>
                  <a:srgbClr val="66FFFF"/>
                </a:solidFill>
              </a:rPr>
              <a:t>முடிவு</a:t>
            </a:r>
            <a:endParaRPr lang="en-US" sz="1500" dirty="0">
              <a:solidFill>
                <a:srgbClr val="66FFFF"/>
              </a:solidFill>
            </a:endParaRPr>
          </a:p>
        </p:txBody>
      </p:sp>
      <p:sp>
        <p:nvSpPr>
          <p:cNvPr id="23559" name="Rectangle 7"/>
          <p:cNvSpPr>
            <a:spLocks noChangeArrowheads="1"/>
          </p:cNvSpPr>
          <p:nvPr/>
        </p:nvSpPr>
        <p:spPr bwMode="auto">
          <a:xfrm>
            <a:off x="139700" y="165100"/>
            <a:ext cx="6165850" cy="1602316"/>
          </a:xfrm>
          <a:prstGeom prst="rect">
            <a:avLst/>
          </a:prstGeom>
          <a:noFill/>
          <a:ln w="9525" algn="ctr">
            <a:noFill/>
            <a:miter lim="800000"/>
            <a:headEnd/>
            <a:tailEnd/>
          </a:ln>
          <a:effectLst>
            <a:outerShdw dist="35921" dir="2700000" algn="ctr" rotWithShape="0">
              <a:schemeClr val="tx1"/>
            </a:outerShdw>
          </a:effectLst>
        </p:spPr>
        <p:txBody>
          <a:bodyPr lIns="378000" tIns="180000" rIns="378000" bIns="180000">
            <a:spAutoFit/>
          </a:bodyPr>
          <a:lstStyle/>
          <a:p>
            <a:pPr algn="ctr" rtl="0">
              <a:lnSpc>
                <a:spcPct val="150000"/>
              </a:lnSpc>
              <a:defRPr/>
            </a:pPr>
            <a:r>
              <a:rPr lang="ta-IN" sz="2800"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rPr>
              <a:t>6. உண்மையுடன் பொய்யை கலக்காதீர்கள்.</a:t>
            </a:r>
            <a:endParaRPr lang="ar-SA" sz="2800"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rial Unicode MS" pitchFamily="34" charset="-128"/>
              <a:ea typeface="Arial Unicode MS" pitchFamily="34" charset="-128"/>
              <a:cs typeface="+mj-cs"/>
            </a:endParaRPr>
          </a:p>
        </p:txBody>
      </p:sp>
      <p:sp>
        <p:nvSpPr>
          <p:cNvPr id="23561" name="Rectangle 9"/>
          <p:cNvSpPr>
            <a:spLocks noChangeArrowheads="1"/>
          </p:cNvSpPr>
          <p:nvPr/>
        </p:nvSpPr>
        <p:spPr bwMode="auto">
          <a:xfrm>
            <a:off x="381000" y="2514600"/>
            <a:ext cx="5689600" cy="1840843"/>
          </a:xfrm>
          <a:prstGeom prst="rect">
            <a:avLst/>
          </a:prstGeom>
          <a:noFill/>
          <a:ln w="9525" algn="ctr">
            <a:solidFill>
              <a:srgbClr val="0066FF"/>
            </a:solidFill>
            <a:miter lim="800000"/>
            <a:headEnd/>
            <a:tailEnd/>
          </a:ln>
          <a:effectLst>
            <a:outerShdw dist="35921" dir="2700000" algn="ctr" rotWithShape="0">
              <a:schemeClr val="tx1"/>
            </a:outerShdw>
          </a:effectLst>
        </p:spPr>
        <p:txBody>
          <a:bodyPr lIns="378000" tIns="180000" rIns="378000" bIns="180000">
            <a:spAutoFit/>
          </a:bodyPr>
          <a:lstStyle/>
          <a:p>
            <a:pPr algn="just" rtl="0">
              <a:defRPr/>
            </a:pPr>
            <a:r>
              <a:rPr lang="ta-IN" sz="2400" b="0" i="1" dirty="0" smtClean="0">
                <a:solidFill>
                  <a:srgbClr val="66FFFF"/>
                </a:solidFill>
                <a:latin typeface="Arial Unicode MS" pitchFamily="34" charset="-128"/>
                <a:ea typeface="Arial Unicode MS" pitchFamily="34" charset="-128"/>
                <a:cs typeface="Arial Unicode MS" pitchFamily="34" charset="-128"/>
              </a:rPr>
              <a:t>“நீங்கள் உண்மையை பொய்யுடன் கலக்காதீர்கள். உண்மையை நீங்கள் நன்கறிந்துக் கொண்டே (​அதை) மறைக்கவும் செய்யாதீர்கள்.”   2/42</a:t>
            </a:r>
            <a:endParaRPr lang="ar-SA" b="0" dirty="0">
              <a:solidFill>
                <a:srgbClr val="66FFFF"/>
              </a:solidFill>
              <a:latin typeface="Bookman Old Style" pitchFamily="18" charset="0"/>
            </a:endParaRPr>
          </a:p>
        </p:txBody>
      </p:sp>
      <p:sp>
        <p:nvSpPr>
          <p:cNvPr id="10250" name="Text Box 10"/>
          <p:cNvSpPr txBox="1">
            <a:spLocks noChangeArrowheads="1"/>
          </p:cNvSpPr>
          <p:nvPr/>
        </p:nvSpPr>
        <p:spPr bwMode="auto">
          <a:xfrm>
            <a:off x="6688393" y="758825"/>
            <a:ext cx="2074607" cy="369332"/>
          </a:xfrm>
          <a:prstGeom prst="rect">
            <a:avLst/>
          </a:prstGeom>
          <a:noFill/>
          <a:ln w="9525">
            <a:noFill/>
            <a:miter lim="800000"/>
            <a:headEnd/>
            <a:tailEnd/>
          </a:ln>
        </p:spPr>
        <p:txBody>
          <a:bodyPr wrap="none">
            <a:spAutoFit/>
          </a:bodyPr>
          <a:lstStyle/>
          <a:p>
            <a:r>
              <a:rPr lang="ta-IN" dirty="0" smtClean="0">
                <a:solidFill>
                  <a:srgbClr val="FF0000"/>
                </a:solidFill>
                <a:latin typeface="Latha" pitchFamily="34" charset="0"/>
                <a:cs typeface="Latha" pitchFamily="34" charset="0"/>
              </a:rPr>
              <a:t>அட்டவணை 1</a:t>
            </a:r>
            <a:endParaRPr lang="en-US" dirty="0">
              <a:solidFill>
                <a:srgbClr val="FF0000"/>
              </a:solidFill>
              <a:latin typeface="Latha" pitchFamily="34" charset="0"/>
              <a:cs typeface="Latha" pitchFamily="34" charset="0"/>
            </a:endParaRPr>
          </a:p>
        </p:txBody>
      </p:sp>
    </p:spTree>
  </p:cSld>
  <p:clrMapOvr>
    <a:masterClrMapping/>
  </p:clrMapOvr>
  <p:transition spd="med" advClick="0" advTm="8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3559">
                                            <p:txEl>
                                              <p:pRg st="0" end="0"/>
                                            </p:txEl>
                                          </p:spTgt>
                                        </p:tgtEl>
                                        <p:attrNameLst>
                                          <p:attrName>style.visibility</p:attrName>
                                        </p:attrNameLst>
                                      </p:cBhvr>
                                      <p:to>
                                        <p:strVal val="visible"/>
                                      </p:to>
                                    </p:set>
                                    <p:animEffect transition="in" filter="fade">
                                      <p:cBhvr>
                                        <p:cTn id="7" dur="2000"/>
                                        <p:tgtEl>
                                          <p:spTgt spid="2355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1" fill="hold" grpId="0" nodeType="clickEffect">
                                  <p:stCondLst>
                                    <p:cond delay="0"/>
                                  </p:stCondLst>
                                  <p:childTnLst>
                                    <p:set>
                                      <p:cBhvr>
                                        <p:cTn id="11" dur="1" fill="hold">
                                          <p:stCondLst>
                                            <p:cond delay="0"/>
                                          </p:stCondLst>
                                        </p:cTn>
                                        <p:tgtEl>
                                          <p:spTgt spid="23561">
                                            <p:bg/>
                                          </p:spTgt>
                                        </p:tgtEl>
                                        <p:attrNameLst>
                                          <p:attrName>style.visibility</p:attrName>
                                        </p:attrNameLst>
                                      </p:cBhvr>
                                      <p:to>
                                        <p:strVal val="visible"/>
                                      </p:to>
                                    </p:set>
                                    <p:anim calcmode="lin" valueType="num">
                                      <p:cBhvr additive="base">
                                        <p:cTn id="12" dur="500" fill="hold"/>
                                        <p:tgtEl>
                                          <p:spTgt spid="23561">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23561">
                                            <p:bg/>
                                          </p:spTgt>
                                        </p:tgtEl>
                                        <p:attrNameLst>
                                          <p:attrName>ppt_y</p:attrName>
                                        </p:attrNameLst>
                                      </p:cBhvr>
                                      <p:tavLst>
                                        <p:tav tm="0">
                                          <p:val>
                                            <p:strVal val="0-#ppt_h/2"/>
                                          </p:val>
                                        </p:tav>
                                        <p:tav tm="100000">
                                          <p:val>
                                            <p:strVal val="#ppt_y"/>
                                          </p:val>
                                        </p:tav>
                                      </p:tavLst>
                                    </p:anim>
                                  </p:childTnLst>
                                </p:cTn>
                              </p:par>
                              <p:par>
                                <p:cTn id="14" presetID="2" presetClass="entr" presetSubtype="1" fill="hold" grpId="0" nodeType="withEffect">
                                  <p:stCondLst>
                                    <p:cond delay="0"/>
                                  </p:stCondLst>
                                  <p:childTnLst>
                                    <p:set>
                                      <p:cBhvr>
                                        <p:cTn id="15" dur="1" fill="hold">
                                          <p:stCondLst>
                                            <p:cond delay="0"/>
                                          </p:stCondLst>
                                        </p:cTn>
                                        <p:tgtEl>
                                          <p:spTgt spid="23561">
                                            <p:txEl>
                                              <p:pRg st="0" end="0"/>
                                            </p:txEl>
                                          </p:spTgt>
                                        </p:tgtEl>
                                        <p:attrNameLst>
                                          <p:attrName>style.visibility</p:attrName>
                                        </p:attrNameLst>
                                      </p:cBhvr>
                                      <p:to>
                                        <p:strVal val="visible"/>
                                      </p:to>
                                    </p:set>
                                    <p:anim calcmode="lin" valueType="num">
                                      <p:cBhvr additive="base">
                                        <p:cTn id="16" dur="500" fill="hold"/>
                                        <p:tgtEl>
                                          <p:spTgt spid="23561">
                                            <p:txEl>
                                              <p:pRg st="0" end="0"/>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23561">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9" grpId="0" build="p"/>
      <p:bldP spid="23561" grpId="0" build="allAtOnce" animBg="1"/>
    </p:bldLst>
  </p:timing>
</p:sld>
</file>

<file path=ppt/theme/theme1.xml><?xml version="1.0" encoding="utf-8"?>
<a:theme xmlns:a="http://schemas.openxmlformats.org/drawingml/2006/main" name="Mhammad (PBUH)">
  <a:themeElements>
    <a:clrScheme name="Mhammad (PBU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hammad (PBUH)">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sz="1800" b="1"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sz="1800" b="1"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Mhammad (PBU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hammad (PBU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hammad (PBU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hammad (PBU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hammad (PBU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hammad (PBU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hammad (PBU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hammad (PBU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hammad (PBU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hammad (PBU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hammad (PBU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hammad (PBU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Mhammad (PBUH)</Template>
  <TotalTime>947</TotalTime>
  <Words>3818</Words>
  <Application>Microsoft Office PowerPoint</Application>
  <PresentationFormat>On-screen Show (4:3)</PresentationFormat>
  <Paragraphs>611</Paragraphs>
  <Slides>76</Slides>
  <Notes>0</Notes>
  <HiddenSlides>0</HiddenSlides>
  <MMClips>0</MMClips>
  <ScaleCrop>false</ScaleCrop>
  <HeadingPairs>
    <vt:vector size="4" baseType="variant">
      <vt:variant>
        <vt:lpstr>Theme</vt:lpstr>
      </vt:variant>
      <vt:variant>
        <vt:i4>1</vt:i4>
      </vt:variant>
      <vt:variant>
        <vt:lpstr>Slide Titles</vt:lpstr>
      </vt:variant>
      <vt:variant>
        <vt:i4>76</vt:i4>
      </vt:variant>
    </vt:vector>
  </HeadingPairs>
  <TitlesOfParts>
    <vt:vector size="77" baseType="lpstr">
      <vt:lpstr>Mhammad (PBUH)</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vector>
  </TitlesOfParts>
  <Company>ADGAS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atcreception</dc:creator>
  <cp:lastModifiedBy>user a</cp:lastModifiedBy>
  <cp:revision>262</cp:revision>
  <dcterms:created xsi:type="dcterms:W3CDTF">2006-03-18T07:54:32Z</dcterms:created>
  <dcterms:modified xsi:type="dcterms:W3CDTF">2014-01-06T16:39:58Z</dcterms:modified>
</cp:coreProperties>
</file>